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2" r:id="rId7"/>
    <p:sldId id="261" r:id="rId8"/>
    <p:sldId id="263" r:id="rId9"/>
    <p:sldId id="264" r:id="rId10"/>
    <p:sldId id="282" r:id="rId11"/>
    <p:sldId id="283" r:id="rId12"/>
    <p:sldId id="284" r:id="rId13"/>
    <p:sldId id="265" r:id="rId14"/>
    <p:sldId id="266" r:id="rId15"/>
    <p:sldId id="267" r:id="rId16"/>
    <p:sldId id="268" r:id="rId17"/>
    <p:sldId id="269" r:id="rId18"/>
    <p:sldId id="270" r:id="rId19"/>
    <p:sldId id="281"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1667"/>
  </p:normalViewPr>
  <p:slideViewPr>
    <p:cSldViewPr snapToGrid="0">
      <p:cViewPr>
        <p:scale>
          <a:sx n="89" d="100"/>
          <a:sy n="89" d="100"/>
        </p:scale>
        <p:origin x="167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1D5521-1CDE-4951-A317-9EE95DDE602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17B3C21-FFE2-4296-AC56-50EC2B0C3827}">
      <dgm:prSet/>
      <dgm:spPr/>
      <dgm:t>
        <a:bodyPr/>
        <a:lstStyle/>
        <a:p>
          <a:pPr>
            <a:lnSpc>
              <a:spcPct val="100000"/>
            </a:lnSpc>
          </a:pPr>
          <a:r>
            <a:rPr lang="en-US"/>
            <a:t>Understanding the two datasets.</a:t>
          </a:r>
        </a:p>
      </dgm:t>
    </dgm:pt>
    <dgm:pt modelId="{2269E891-6689-46CF-8D90-51BCDA4865D7}" type="parTrans" cxnId="{12207A6C-69EE-4907-A90C-51DBA941674C}">
      <dgm:prSet/>
      <dgm:spPr/>
      <dgm:t>
        <a:bodyPr/>
        <a:lstStyle/>
        <a:p>
          <a:endParaRPr lang="en-US"/>
        </a:p>
      </dgm:t>
    </dgm:pt>
    <dgm:pt modelId="{9A2CA5B4-D438-4AEB-957E-C71C0441C761}" type="sibTrans" cxnId="{12207A6C-69EE-4907-A90C-51DBA941674C}">
      <dgm:prSet/>
      <dgm:spPr/>
      <dgm:t>
        <a:bodyPr/>
        <a:lstStyle/>
        <a:p>
          <a:pPr>
            <a:lnSpc>
              <a:spcPct val="100000"/>
            </a:lnSpc>
          </a:pPr>
          <a:endParaRPr lang="en-US"/>
        </a:p>
      </dgm:t>
    </dgm:pt>
    <dgm:pt modelId="{F2B3BC0B-F794-47AD-9CAD-E3BAC23882C8}">
      <dgm:prSet/>
      <dgm:spPr/>
      <dgm:t>
        <a:bodyPr/>
        <a:lstStyle/>
        <a:p>
          <a:pPr>
            <a:lnSpc>
              <a:spcPct val="100000"/>
            </a:lnSpc>
          </a:pPr>
          <a:r>
            <a:rPr lang="en-US"/>
            <a:t>Merge datasets together to create a final data.</a:t>
          </a:r>
        </a:p>
      </dgm:t>
    </dgm:pt>
    <dgm:pt modelId="{C233A7A4-C037-48B7-93A9-BB6D7D7CD988}" type="parTrans" cxnId="{9F64A751-7BF1-41F4-93CB-1463E4E4C354}">
      <dgm:prSet/>
      <dgm:spPr/>
      <dgm:t>
        <a:bodyPr/>
        <a:lstStyle/>
        <a:p>
          <a:endParaRPr lang="en-US"/>
        </a:p>
      </dgm:t>
    </dgm:pt>
    <dgm:pt modelId="{47E2885F-2695-4275-90D5-0B333B7B19C5}" type="sibTrans" cxnId="{9F64A751-7BF1-41F4-93CB-1463E4E4C354}">
      <dgm:prSet/>
      <dgm:spPr/>
      <dgm:t>
        <a:bodyPr/>
        <a:lstStyle/>
        <a:p>
          <a:pPr>
            <a:lnSpc>
              <a:spcPct val="100000"/>
            </a:lnSpc>
          </a:pPr>
          <a:endParaRPr lang="en-US"/>
        </a:p>
      </dgm:t>
    </dgm:pt>
    <dgm:pt modelId="{E7B1799C-8DA6-4E05-B1B5-5BAAF722E857}">
      <dgm:prSet/>
      <dgm:spPr/>
      <dgm:t>
        <a:bodyPr/>
        <a:lstStyle/>
        <a:p>
          <a:pPr>
            <a:lnSpc>
              <a:spcPct val="100000"/>
            </a:lnSpc>
          </a:pPr>
          <a:r>
            <a:rPr lang="en-US"/>
            <a:t>Formulation and decision of the algorithms to be used.</a:t>
          </a:r>
        </a:p>
      </dgm:t>
    </dgm:pt>
    <dgm:pt modelId="{FC073F18-EE0F-4E9B-B8F4-43EB0191594C}" type="parTrans" cxnId="{988A128D-BA5E-4423-A84E-E4D54BD4EE03}">
      <dgm:prSet/>
      <dgm:spPr/>
      <dgm:t>
        <a:bodyPr/>
        <a:lstStyle/>
        <a:p>
          <a:endParaRPr lang="en-US"/>
        </a:p>
      </dgm:t>
    </dgm:pt>
    <dgm:pt modelId="{5FB7A22A-F8F8-43EB-8D06-6DE3B6F4C92E}" type="sibTrans" cxnId="{988A128D-BA5E-4423-A84E-E4D54BD4EE03}">
      <dgm:prSet/>
      <dgm:spPr/>
      <dgm:t>
        <a:bodyPr/>
        <a:lstStyle/>
        <a:p>
          <a:pPr>
            <a:lnSpc>
              <a:spcPct val="100000"/>
            </a:lnSpc>
          </a:pPr>
          <a:endParaRPr lang="en-US"/>
        </a:p>
      </dgm:t>
    </dgm:pt>
    <dgm:pt modelId="{77E7632F-CCEC-4CA6-8DF1-1A77DDAAAF24}">
      <dgm:prSet/>
      <dgm:spPr/>
      <dgm:t>
        <a:bodyPr/>
        <a:lstStyle/>
        <a:p>
          <a:pPr>
            <a:lnSpc>
              <a:spcPct val="100000"/>
            </a:lnSpc>
          </a:pPr>
          <a:r>
            <a:rPr lang="en-US"/>
            <a:t>Make a UI for recommendations.</a:t>
          </a:r>
        </a:p>
      </dgm:t>
    </dgm:pt>
    <dgm:pt modelId="{27DA1DD2-A7D2-4919-BDB7-4D466B72633E}" type="parTrans" cxnId="{332203BE-2FB7-40ED-81C3-6A114484E606}">
      <dgm:prSet/>
      <dgm:spPr/>
      <dgm:t>
        <a:bodyPr/>
        <a:lstStyle/>
        <a:p>
          <a:endParaRPr lang="en-US"/>
        </a:p>
      </dgm:t>
    </dgm:pt>
    <dgm:pt modelId="{BCC6F008-9B05-4909-B0BB-386DF69BFD9F}" type="sibTrans" cxnId="{332203BE-2FB7-40ED-81C3-6A114484E606}">
      <dgm:prSet/>
      <dgm:spPr/>
      <dgm:t>
        <a:bodyPr/>
        <a:lstStyle/>
        <a:p>
          <a:endParaRPr lang="en-US"/>
        </a:p>
      </dgm:t>
    </dgm:pt>
    <dgm:pt modelId="{F43BFD1C-90B4-4C9B-890E-A8CB2767DD0D}" type="pres">
      <dgm:prSet presAssocID="{D81D5521-1CDE-4951-A317-9EE95DDE602D}" presName="root" presStyleCnt="0">
        <dgm:presLayoutVars>
          <dgm:dir/>
          <dgm:resizeHandles val="exact"/>
        </dgm:presLayoutVars>
      </dgm:prSet>
      <dgm:spPr/>
    </dgm:pt>
    <dgm:pt modelId="{605408D9-FB76-4FD9-8F80-F231C34BAF63}" type="pres">
      <dgm:prSet presAssocID="{D81D5521-1CDE-4951-A317-9EE95DDE602D}" presName="container" presStyleCnt="0">
        <dgm:presLayoutVars>
          <dgm:dir/>
          <dgm:resizeHandles val="exact"/>
        </dgm:presLayoutVars>
      </dgm:prSet>
      <dgm:spPr/>
    </dgm:pt>
    <dgm:pt modelId="{0E814A28-D27D-4F9D-8E41-AE8FD79F51D9}" type="pres">
      <dgm:prSet presAssocID="{517B3C21-FFE2-4296-AC56-50EC2B0C3827}" presName="compNode" presStyleCnt="0"/>
      <dgm:spPr/>
    </dgm:pt>
    <dgm:pt modelId="{74ACB571-E4D0-4566-B2AC-C031EC458D27}" type="pres">
      <dgm:prSet presAssocID="{517B3C21-FFE2-4296-AC56-50EC2B0C3827}" presName="iconBgRect" presStyleLbl="bgShp" presStyleIdx="0" presStyleCnt="4"/>
      <dgm:spPr/>
    </dgm:pt>
    <dgm:pt modelId="{D666E5B3-E254-4185-96A0-E950502138CD}" type="pres">
      <dgm:prSet presAssocID="{517B3C21-FFE2-4296-AC56-50EC2B0C38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5177580-EE93-4A91-9052-B00EE3E69639}" type="pres">
      <dgm:prSet presAssocID="{517B3C21-FFE2-4296-AC56-50EC2B0C3827}" presName="spaceRect" presStyleCnt="0"/>
      <dgm:spPr/>
    </dgm:pt>
    <dgm:pt modelId="{FAEC4FDB-FB24-4719-8E2C-18E72FB24171}" type="pres">
      <dgm:prSet presAssocID="{517B3C21-FFE2-4296-AC56-50EC2B0C3827}" presName="textRect" presStyleLbl="revTx" presStyleIdx="0" presStyleCnt="4">
        <dgm:presLayoutVars>
          <dgm:chMax val="1"/>
          <dgm:chPref val="1"/>
        </dgm:presLayoutVars>
      </dgm:prSet>
      <dgm:spPr/>
    </dgm:pt>
    <dgm:pt modelId="{98D89EC8-5505-4F74-AAA8-28E7E2A9A32E}" type="pres">
      <dgm:prSet presAssocID="{9A2CA5B4-D438-4AEB-957E-C71C0441C761}" presName="sibTrans" presStyleLbl="sibTrans2D1" presStyleIdx="0" presStyleCnt="0"/>
      <dgm:spPr/>
    </dgm:pt>
    <dgm:pt modelId="{B03691C7-3DF1-4AFA-BC95-92FC04948A91}" type="pres">
      <dgm:prSet presAssocID="{F2B3BC0B-F794-47AD-9CAD-E3BAC23882C8}" presName="compNode" presStyleCnt="0"/>
      <dgm:spPr/>
    </dgm:pt>
    <dgm:pt modelId="{577B4B0F-8FD8-44F2-A96B-D45EAE2479D5}" type="pres">
      <dgm:prSet presAssocID="{F2B3BC0B-F794-47AD-9CAD-E3BAC23882C8}" presName="iconBgRect" presStyleLbl="bgShp" presStyleIdx="1" presStyleCnt="4"/>
      <dgm:spPr/>
    </dgm:pt>
    <dgm:pt modelId="{24B39276-5B60-45A8-8AE9-434135B77117}" type="pres">
      <dgm:prSet presAssocID="{F2B3BC0B-F794-47AD-9CAD-E3BAC23882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0BDDB69F-11CF-4E85-896B-95FD7A1ACFF8}" type="pres">
      <dgm:prSet presAssocID="{F2B3BC0B-F794-47AD-9CAD-E3BAC23882C8}" presName="spaceRect" presStyleCnt="0"/>
      <dgm:spPr/>
    </dgm:pt>
    <dgm:pt modelId="{65A3DFE5-074E-4C80-A8F7-142E23E0170E}" type="pres">
      <dgm:prSet presAssocID="{F2B3BC0B-F794-47AD-9CAD-E3BAC23882C8}" presName="textRect" presStyleLbl="revTx" presStyleIdx="1" presStyleCnt="4">
        <dgm:presLayoutVars>
          <dgm:chMax val="1"/>
          <dgm:chPref val="1"/>
        </dgm:presLayoutVars>
      </dgm:prSet>
      <dgm:spPr/>
    </dgm:pt>
    <dgm:pt modelId="{DA812326-C8E0-42B5-A39A-6C25855E36E7}" type="pres">
      <dgm:prSet presAssocID="{47E2885F-2695-4275-90D5-0B333B7B19C5}" presName="sibTrans" presStyleLbl="sibTrans2D1" presStyleIdx="0" presStyleCnt="0"/>
      <dgm:spPr/>
    </dgm:pt>
    <dgm:pt modelId="{4B71252B-A466-4E85-9682-B09D5E581183}" type="pres">
      <dgm:prSet presAssocID="{E7B1799C-8DA6-4E05-B1B5-5BAAF722E857}" presName="compNode" presStyleCnt="0"/>
      <dgm:spPr/>
    </dgm:pt>
    <dgm:pt modelId="{52789FDE-B87A-4F01-B6AF-E11A28C851E6}" type="pres">
      <dgm:prSet presAssocID="{E7B1799C-8DA6-4E05-B1B5-5BAAF722E857}" presName="iconBgRect" presStyleLbl="bgShp" presStyleIdx="2" presStyleCnt="4"/>
      <dgm:spPr/>
    </dgm:pt>
    <dgm:pt modelId="{239CFC60-BFCB-4AEB-97C0-3B929DDFE5F5}" type="pres">
      <dgm:prSet presAssocID="{E7B1799C-8DA6-4E05-B1B5-5BAAF722E8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ine"/>
        </a:ext>
      </dgm:extLst>
    </dgm:pt>
    <dgm:pt modelId="{33112733-7A16-41CC-B828-D789D726AE68}" type="pres">
      <dgm:prSet presAssocID="{E7B1799C-8DA6-4E05-B1B5-5BAAF722E857}" presName="spaceRect" presStyleCnt="0"/>
      <dgm:spPr/>
    </dgm:pt>
    <dgm:pt modelId="{6E0303CD-4584-45A2-8BA7-3E2F6711916B}" type="pres">
      <dgm:prSet presAssocID="{E7B1799C-8DA6-4E05-B1B5-5BAAF722E857}" presName="textRect" presStyleLbl="revTx" presStyleIdx="2" presStyleCnt="4">
        <dgm:presLayoutVars>
          <dgm:chMax val="1"/>
          <dgm:chPref val="1"/>
        </dgm:presLayoutVars>
      </dgm:prSet>
      <dgm:spPr/>
    </dgm:pt>
    <dgm:pt modelId="{8C08CF6D-ED6B-4D17-AC92-5EAB9AD000C4}" type="pres">
      <dgm:prSet presAssocID="{5FB7A22A-F8F8-43EB-8D06-6DE3B6F4C92E}" presName="sibTrans" presStyleLbl="sibTrans2D1" presStyleIdx="0" presStyleCnt="0"/>
      <dgm:spPr/>
    </dgm:pt>
    <dgm:pt modelId="{5A3C282C-D7D8-4EC5-A3CF-C61F408A92C0}" type="pres">
      <dgm:prSet presAssocID="{77E7632F-CCEC-4CA6-8DF1-1A77DDAAAF24}" presName="compNode" presStyleCnt="0"/>
      <dgm:spPr/>
    </dgm:pt>
    <dgm:pt modelId="{88AC2E7E-1D3F-45AB-A082-84777D32C3FE}" type="pres">
      <dgm:prSet presAssocID="{77E7632F-CCEC-4CA6-8DF1-1A77DDAAAF24}" presName="iconBgRect" presStyleLbl="bgShp" presStyleIdx="3" presStyleCnt="4"/>
      <dgm:spPr/>
    </dgm:pt>
    <dgm:pt modelId="{32073406-E14B-422A-A1D6-85B1CE991101}" type="pres">
      <dgm:prSet presAssocID="{77E7632F-CCEC-4CA6-8DF1-1A77DDAAAF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EEBC8E17-A12B-47DB-A21A-69C9BE3CEE76}" type="pres">
      <dgm:prSet presAssocID="{77E7632F-CCEC-4CA6-8DF1-1A77DDAAAF24}" presName="spaceRect" presStyleCnt="0"/>
      <dgm:spPr/>
    </dgm:pt>
    <dgm:pt modelId="{B589A6E7-9C11-4F58-99B0-16EE48F2DDE8}" type="pres">
      <dgm:prSet presAssocID="{77E7632F-CCEC-4CA6-8DF1-1A77DDAAAF24}" presName="textRect" presStyleLbl="revTx" presStyleIdx="3" presStyleCnt="4">
        <dgm:presLayoutVars>
          <dgm:chMax val="1"/>
          <dgm:chPref val="1"/>
        </dgm:presLayoutVars>
      </dgm:prSet>
      <dgm:spPr/>
    </dgm:pt>
  </dgm:ptLst>
  <dgm:cxnLst>
    <dgm:cxn modelId="{07E06D06-6F39-854E-AC3C-A3A830A4DD71}" type="presOf" srcId="{E7B1799C-8DA6-4E05-B1B5-5BAAF722E857}" destId="{6E0303CD-4584-45A2-8BA7-3E2F6711916B}" srcOrd="0" destOrd="0" presId="urn:microsoft.com/office/officeart/2018/2/layout/IconCircleList"/>
    <dgm:cxn modelId="{0B798E11-6CBE-2946-BA85-2B007D620018}" type="presOf" srcId="{5FB7A22A-F8F8-43EB-8D06-6DE3B6F4C92E}" destId="{8C08CF6D-ED6B-4D17-AC92-5EAB9AD000C4}" srcOrd="0" destOrd="0" presId="urn:microsoft.com/office/officeart/2018/2/layout/IconCircleList"/>
    <dgm:cxn modelId="{79CD0A22-2866-BF4A-979B-33B34D48BDF9}" type="presOf" srcId="{D81D5521-1CDE-4951-A317-9EE95DDE602D}" destId="{F43BFD1C-90B4-4C9B-890E-A8CB2767DD0D}" srcOrd="0" destOrd="0" presId="urn:microsoft.com/office/officeart/2018/2/layout/IconCircleList"/>
    <dgm:cxn modelId="{617BFF37-6E5A-E146-A40A-EDB3A9620958}" type="presOf" srcId="{47E2885F-2695-4275-90D5-0B333B7B19C5}" destId="{DA812326-C8E0-42B5-A39A-6C25855E36E7}" srcOrd="0" destOrd="0" presId="urn:microsoft.com/office/officeart/2018/2/layout/IconCircleList"/>
    <dgm:cxn modelId="{9F64A751-7BF1-41F4-93CB-1463E4E4C354}" srcId="{D81D5521-1CDE-4951-A317-9EE95DDE602D}" destId="{F2B3BC0B-F794-47AD-9CAD-E3BAC23882C8}" srcOrd="1" destOrd="0" parTransId="{C233A7A4-C037-48B7-93A9-BB6D7D7CD988}" sibTransId="{47E2885F-2695-4275-90D5-0B333B7B19C5}"/>
    <dgm:cxn modelId="{85978469-E27C-8D44-A7AB-C05C5A1EBB31}" type="presOf" srcId="{517B3C21-FFE2-4296-AC56-50EC2B0C3827}" destId="{FAEC4FDB-FB24-4719-8E2C-18E72FB24171}" srcOrd="0" destOrd="0" presId="urn:microsoft.com/office/officeart/2018/2/layout/IconCircleList"/>
    <dgm:cxn modelId="{12207A6C-69EE-4907-A90C-51DBA941674C}" srcId="{D81D5521-1CDE-4951-A317-9EE95DDE602D}" destId="{517B3C21-FFE2-4296-AC56-50EC2B0C3827}" srcOrd="0" destOrd="0" parTransId="{2269E891-6689-46CF-8D90-51BCDA4865D7}" sibTransId="{9A2CA5B4-D438-4AEB-957E-C71C0441C761}"/>
    <dgm:cxn modelId="{17CDF48C-04CA-E941-9A7E-A3F786601995}" type="presOf" srcId="{77E7632F-CCEC-4CA6-8DF1-1A77DDAAAF24}" destId="{B589A6E7-9C11-4F58-99B0-16EE48F2DDE8}" srcOrd="0" destOrd="0" presId="urn:microsoft.com/office/officeart/2018/2/layout/IconCircleList"/>
    <dgm:cxn modelId="{988A128D-BA5E-4423-A84E-E4D54BD4EE03}" srcId="{D81D5521-1CDE-4951-A317-9EE95DDE602D}" destId="{E7B1799C-8DA6-4E05-B1B5-5BAAF722E857}" srcOrd="2" destOrd="0" parTransId="{FC073F18-EE0F-4E9B-B8F4-43EB0191594C}" sibTransId="{5FB7A22A-F8F8-43EB-8D06-6DE3B6F4C92E}"/>
    <dgm:cxn modelId="{CBE8ADAC-681A-454C-B1BD-0EBCB545DD20}" type="presOf" srcId="{9A2CA5B4-D438-4AEB-957E-C71C0441C761}" destId="{98D89EC8-5505-4F74-AAA8-28E7E2A9A32E}" srcOrd="0" destOrd="0" presId="urn:microsoft.com/office/officeart/2018/2/layout/IconCircleList"/>
    <dgm:cxn modelId="{332203BE-2FB7-40ED-81C3-6A114484E606}" srcId="{D81D5521-1CDE-4951-A317-9EE95DDE602D}" destId="{77E7632F-CCEC-4CA6-8DF1-1A77DDAAAF24}" srcOrd="3" destOrd="0" parTransId="{27DA1DD2-A7D2-4919-BDB7-4D466B72633E}" sibTransId="{BCC6F008-9B05-4909-B0BB-386DF69BFD9F}"/>
    <dgm:cxn modelId="{4CC8DEBE-C39D-D145-AFCF-B4071F0F4A97}" type="presOf" srcId="{F2B3BC0B-F794-47AD-9CAD-E3BAC23882C8}" destId="{65A3DFE5-074E-4C80-A8F7-142E23E0170E}" srcOrd="0" destOrd="0" presId="urn:microsoft.com/office/officeart/2018/2/layout/IconCircleList"/>
    <dgm:cxn modelId="{D323B86C-EBE8-1E47-90C5-CB207192E13E}" type="presParOf" srcId="{F43BFD1C-90B4-4C9B-890E-A8CB2767DD0D}" destId="{605408D9-FB76-4FD9-8F80-F231C34BAF63}" srcOrd="0" destOrd="0" presId="urn:microsoft.com/office/officeart/2018/2/layout/IconCircleList"/>
    <dgm:cxn modelId="{F7ED40E4-BEA0-344E-AE31-FC8018DEE2BC}" type="presParOf" srcId="{605408D9-FB76-4FD9-8F80-F231C34BAF63}" destId="{0E814A28-D27D-4F9D-8E41-AE8FD79F51D9}" srcOrd="0" destOrd="0" presId="urn:microsoft.com/office/officeart/2018/2/layout/IconCircleList"/>
    <dgm:cxn modelId="{9629D5EF-5E33-1A4C-8B8A-BB8F323DE288}" type="presParOf" srcId="{0E814A28-D27D-4F9D-8E41-AE8FD79F51D9}" destId="{74ACB571-E4D0-4566-B2AC-C031EC458D27}" srcOrd="0" destOrd="0" presId="urn:microsoft.com/office/officeart/2018/2/layout/IconCircleList"/>
    <dgm:cxn modelId="{0A99C4F1-CFD6-8243-B9BB-2FAF002C2EAF}" type="presParOf" srcId="{0E814A28-D27D-4F9D-8E41-AE8FD79F51D9}" destId="{D666E5B3-E254-4185-96A0-E950502138CD}" srcOrd="1" destOrd="0" presId="urn:microsoft.com/office/officeart/2018/2/layout/IconCircleList"/>
    <dgm:cxn modelId="{426FC558-4670-CC40-9AE3-DA06BAF73A4A}" type="presParOf" srcId="{0E814A28-D27D-4F9D-8E41-AE8FD79F51D9}" destId="{65177580-EE93-4A91-9052-B00EE3E69639}" srcOrd="2" destOrd="0" presId="urn:microsoft.com/office/officeart/2018/2/layout/IconCircleList"/>
    <dgm:cxn modelId="{03B4FE24-BD66-A543-9944-B6929B77F027}" type="presParOf" srcId="{0E814A28-D27D-4F9D-8E41-AE8FD79F51D9}" destId="{FAEC4FDB-FB24-4719-8E2C-18E72FB24171}" srcOrd="3" destOrd="0" presId="urn:microsoft.com/office/officeart/2018/2/layout/IconCircleList"/>
    <dgm:cxn modelId="{381EBFE6-31BE-C44F-840E-48D95ED3D334}" type="presParOf" srcId="{605408D9-FB76-4FD9-8F80-F231C34BAF63}" destId="{98D89EC8-5505-4F74-AAA8-28E7E2A9A32E}" srcOrd="1" destOrd="0" presId="urn:microsoft.com/office/officeart/2018/2/layout/IconCircleList"/>
    <dgm:cxn modelId="{3F015D82-12FD-8A47-9D97-4B5379996731}" type="presParOf" srcId="{605408D9-FB76-4FD9-8F80-F231C34BAF63}" destId="{B03691C7-3DF1-4AFA-BC95-92FC04948A91}" srcOrd="2" destOrd="0" presId="urn:microsoft.com/office/officeart/2018/2/layout/IconCircleList"/>
    <dgm:cxn modelId="{A77C738E-0B16-1945-BE50-64AFED082202}" type="presParOf" srcId="{B03691C7-3DF1-4AFA-BC95-92FC04948A91}" destId="{577B4B0F-8FD8-44F2-A96B-D45EAE2479D5}" srcOrd="0" destOrd="0" presId="urn:microsoft.com/office/officeart/2018/2/layout/IconCircleList"/>
    <dgm:cxn modelId="{2284D1A6-8A4F-B542-A43B-BC8828C935F5}" type="presParOf" srcId="{B03691C7-3DF1-4AFA-BC95-92FC04948A91}" destId="{24B39276-5B60-45A8-8AE9-434135B77117}" srcOrd="1" destOrd="0" presId="urn:microsoft.com/office/officeart/2018/2/layout/IconCircleList"/>
    <dgm:cxn modelId="{581CAFCC-A7F1-524D-86B1-2AB776E00262}" type="presParOf" srcId="{B03691C7-3DF1-4AFA-BC95-92FC04948A91}" destId="{0BDDB69F-11CF-4E85-896B-95FD7A1ACFF8}" srcOrd="2" destOrd="0" presId="urn:microsoft.com/office/officeart/2018/2/layout/IconCircleList"/>
    <dgm:cxn modelId="{5D2173E0-BA04-664F-9001-EA6B5478280C}" type="presParOf" srcId="{B03691C7-3DF1-4AFA-BC95-92FC04948A91}" destId="{65A3DFE5-074E-4C80-A8F7-142E23E0170E}" srcOrd="3" destOrd="0" presId="urn:microsoft.com/office/officeart/2018/2/layout/IconCircleList"/>
    <dgm:cxn modelId="{26FE0972-3C22-144A-B373-0635F7A0E345}" type="presParOf" srcId="{605408D9-FB76-4FD9-8F80-F231C34BAF63}" destId="{DA812326-C8E0-42B5-A39A-6C25855E36E7}" srcOrd="3" destOrd="0" presId="urn:microsoft.com/office/officeart/2018/2/layout/IconCircleList"/>
    <dgm:cxn modelId="{DC8C991E-4D70-FC4B-B5B4-7F9DCFD69CB7}" type="presParOf" srcId="{605408D9-FB76-4FD9-8F80-F231C34BAF63}" destId="{4B71252B-A466-4E85-9682-B09D5E581183}" srcOrd="4" destOrd="0" presId="urn:microsoft.com/office/officeart/2018/2/layout/IconCircleList"/>
    <dgm:cxn modelId="{A98900C1-A65C-D747-8791-6B69193425F9}" type="presParOf" srcId="{4B71252B-A466-4E85-9682-B09D5E581183}" destId="{52789FDE-B87A-4F01-B6AF-E11A28C851E6}" srcOrd="0" destOrd="0" presId="urn:microsoft.com/office/officeart/2018/2/layout/IconCircleList"/>
    <dgm:cxn modelId="{54BE26D5-0135-BC40-9758-024D4DB288A9}" type="presParOf" srcId="{4B71252B-A466-4E85-9682-B09D5E581183}" destId="{239CFC60-BFCB-4AEB-97C0-3B929DDFE5F5}" srcOrd="1" destOrd="0" presId="urn:microsoft.com/office/officeart/2018/2/layout/IconCircleList"/>
    <dgm:cxn modelId="{1C5FF19D-F6C6-194A-97E0-73D139D48851}" type="presParOf" srcId="{4B71252B-A466-4E85-9682-B09D5E581183}" destId="{33112733-7A16-41CC-B828-D789D726AE68}" srcOrd="2" destOrd="0" presId="urn:microsoft.com/office/officeart/2018/2/layout/IconCircleList"/>
    <dgm:cxn modelId="{5E3DE2DD-E2CA-2E46-9894-0D930D32853C}" type="presParOf" srcId="{4B71252B-A466-4E85-9682-B09D5E581183}" destId="{6E0303CD-4584-45A2-8BA7-3E2F6711916B}" srcOrd="3" destOrd="0" presId="urn:microsoft.com/office/officeart/2018/2/layout/IconCircleList"/>
    <dgm:cxn modelId="{1A2320A1-1707-1F42-818A-46C9FD4C10E3}" type="presParOf" srcId="{605408D9-FB76-4FD9-8F80-F231C34BAF63}" destId="{8C08CF6D-ED6B-4D17-AC92-5EAB9AD000C4}" srcOrd="5" destOrd="0" presId="urn:microsoft.com/office/officeart/2018/2/layout/IconCircleList"/>
    <dgm:cxn modelId="{A1A97E7D-456B-BF4C-BED6-A67C9F18C3B9}" type="presParOf" srcId="{605408D9-FB76-4FD9-8F80-F231C34BAF63}" destId="{5A3C282C-D7D8-4EC5-A3CF-C61F408A92C0}" srcOrd="6" destOrd="0" presId="urn:microsoft.com/office/officeart/2018/2/layout/IconCircleList"/>
    <dgm:cxn modelId="{032CE829-7340-864B-A63A-6491E1536C80}" type="presParOf" srcId="{5A3C282C-D7D8-4EC5-A3CF-C61F408A92C0}" destId="{88AC2E7E-1D3F-45AB-A082-84777D32C3FE}" srcOrd="0" destOrd="0" presId="urn:microsoft.com/office/officeart/2018/2/layout/IconCircleList"/>
    <dgm:cxn modelId="{61EB2092-9C7A-5E4E-BC52-3219CDFE799E}" type="presParOf" srcId="{5A3C282C-D7D8-4EC5-A3CF-C61F408A92C0}" destId="{32073406-E14B-422A-A1D6-85B1CE991101}" srcOrd="1" destOrd="0" presId="urn:microsoft.com/office/officeart/2018/2/layout/IconCircleList"/>
    <dgm:cxn modelId="{F1159A34-F19C-1047-8453-C4170EF68323}" type="presParOf" srcId="{5A3C282C-D7D8-4EC5-A3CF-C61F408A92C0}" destId="{EEBC8E17-A12B-47DB-A21A-69C9BE3CEE76}" srcOrd="2" destOrd="0" presId="urn:microsoft.com/office/officeart/2018/2/layout/IconCircleList"/>
    <dgm:cxn modelId="{1169A23B-11A9-7D4E-B6A8-54B7226E8343}" type="presParOf" srcId="{5A3C282C-D7D8-4EC5-A3CF-C61F408A92C0}" destId="{B589A6E7-9C11-4F58-99B0-16EE48F2DDE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1D20EC-B1C3-6344-AFBF-2BFAC8EBFC79}"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GB"/>
        </a:p>
      </dgm:t>
    </dgm:pt>
    <dgm:pt modelId="{7B570543-F1B7-C04C-955D-039ED69F9F74}">
      <dgm:prSet/>
      <dgm:spPr/>
      <dgm:t>
        <a:bodyPr/>
        <a:lstStyle/>
        <a:p>
          <a:r>
            <a:rPr lang="en-US"/>
            <a:t>Import Dataset</a:t>
          </a:r>
          <a:endParaRPr lang="en-IN"/>
        </a:p>
      </dgm:t>
    </dgm:pt>
    <dgm:pt modelId="{9259B298-8DD0-9C44-920B-CE366C984C73}" type="parTrans" cxnId="{8793CEC6-62CC-8247-9F2E-355836C76DBF}">
      <dgm:prSet/>
      <dgm:spPr/>
      <dgm:t>
        <a:bodyPr/>
        <a:lstStyle/>
        <a:p>
          <a:endParaRPr lang="en-GB"/>
        </a:p>
      </dgm:t>
    </dgm:pt>
    <dgm:pt modelId="{C40C6788-B8A8-CD48-B562-72F5307EFE40}" type="sibTrans" cxnId="{8793CEC6-62CC-8247-9F2E-355836C76DBF}">
      <dgm:prSet/>
      <dgm:spPr/>
      <dgm:t>
        <a:bodyPr/>
        <a:lstStyle/>
        <a:p>
          <a:endParaRPr lang="en-GB"/>
        </a:p>
      </dgm:t>
    </dgm:pt>
    <dgm:pt modelId="{63E32C7C-571B-4F4C-9D97-DE7ED554937B}">
      <dgm:prSet/>
      <dgm:spPr/>
      <dgm:t>
        <a:bodyPr/>
        <a:lstStyle/>
        <a:p>
          <a:r>
            <a:rPr lang="en-US"/>
            <a:t>Fill the Nan values with 0</a:t>
          </a:r>
          <a:endParaRPr lang="en-IN"/>
        </a:p>
      </dgm:t>
    </dgm:pt>
    <dgm:pt modelId="{D8536C42-9615-7043-96F0-DF1648982876}" type="parTrans" cxnId="{17B9C066-6541-2A40-B964-DD900D327FB5}">
      <dgm:prSet/>
      <dgm:spPr/>
      <dgm:t>
        <a:bodyPr/>
        <a:lstStyle/>
        <a:p>
          <a:endParaRPr lang="en-GB"/>
        </a:p>
      </dgm:t>
    </dgm:pt>
    <dgm:pt modelId="{27DD55EA-7B7A-404E-A6F7-F8B8449EF4C5}" type="sibTrans" cxnId="{17B9C066-6541-2A40-B964-DD900D327FB5}">
      <dgm:prSet/>
      <dgm:spPr/>
      <dgm:t>
        <a:bodyPr/>
        <a:lstStyle/>
        <a:p>
          <a:endParaRPr lang="en-GB"/>
        </a:p>
      </dgm:t>
    </dgm:pt>
    <dgm:pt modelId="{90C3B0F1-36E2-3447-8C3D-556C4F1D3D60}">
      <dgm:prSet/>
      <dgm:spPr/>
      <dgm:t>
        <a:bodyPr/>
        <a:lstStyle/>
        <a:p>
          <a:r>
            <a:rPr lang="en-US"/>
            <a:t>Create cosine similarity matrix on user and item separately</a:t>
          </a:r>
          <a:endParaRPr lang="en-IN"/>
        </a:p>
      </dgm:t>
    </dgm:pt>
    <dgm:pt modelId="{EAA81EF6-432D-8E47-A21B-0177710BEF0C}" type="parTrans" cxnId="{DD929A98-1BAF-0144-99D9-5BEEB0338134}">
      <dgm:prSet/>
      <dgm:spPr/>
      <dgm:t>
        <a:bodyPr/>
        <a:lstStyle/>
        <a:p>
          <a:endParaRPr lang="en-GB"/>
        </a:p>
      </dgm:t>
    </dgm:pt>
    <dgm:pt modelId="{0AB3D985-4AC7-7043-9076-637DDF9D148E}" type="sibTrans" cxnId="{DD929A98-1BAF-0144-99D9-5BEEB0338134}">
      <dgm:prSet/>
      <dgm:spPr/>
      <dgm:t>
        <a:bodyPr/>
        <a:lstStyle/>
        <a:p>
          <a:endParaRPr lang="en-GB"/>
        </a:p>
      </dgm:t>
    </dgm:pt>
    <dgm:pt modelId="{42D0745D-A080-7E4A-AAF9-98B3FE006468}">
      <dgm:prSet/>
      <dgm:spPr/>
      <dgm:t>
        <a:bodyPr/>
        <a:lstStyle/>
        <a:p>
          <a:r>
            <a:rPr lang="en-US"/>
            <a:t>Recommend on user and item separately.</a:t>
          </a:r>
          <a:endParaRPr lang="en-IN"/>
        </a:p>
      </dgm:t>
    </dgm:pt>
    <dgm:pt modelId="{EC873098-AD8E-E24E-891D-441FB43ED2A2}" type="parTrans" cxnId="{D3A84AC9-9F6E-314E-B9B0-480E88524A28}">
      <dgm:prSet/>
      <dgm:spPr/>
      <dgm:t>
        <a:bodyPr/>
        <a:lstStyle/>
        <a:p>
          <a:endParaRPr lang="en-GB"/>
        </a:p>
      </dgm:t>
    </dgm:pt>
    <dgm:pt modelId="{8599A52E-EBFC-7945-8D04-00DDD03346A6}" type="sibTrans" cxnId="{D3A84AC9-9F6E-314E-B9B0-480E88524A28}">
      <dgm:prSet/>
      <dgm:spPr/>
      <dgm:t>
        <a:bodyPr/>
        <a:lstStyle/>
        <a:p>
          <a:endParaRPr lang="en-GB"/>
        </a:p>
      </dgm:t>
    </dgm:pt>
    <dgm:pt modelId="{B0FF2F04-56DD-C247-82AE-C5018AB7CC8D}" type="pres">
      <dgm:prSet presAssocID="{1D1D20EC-B1C3-6344-AFBF-2BFAC8EBFC79}" presName="Name0" presStyleCnt="0">
        <dgm:presLayoutVars>
          <dgm:dir/>
          <dgm:resizeHandles val="exact"/>
        </dgm:presLayoutVars>
      </dgm:prSet>
      <dgm:spPr/>
    </dgm:pt>
    <dgm:pt modelId="{D5DE49C1-C5D4-CC4C-B0FC-50018C1B3D9E}" type="pres">
      <dgm:prSet presAssocID="{7B570543-F1B7-C04C-955D-039ED69F9F74}" presName="node" presStyleLbl="node1" presStyleIdx="0" presStyleCnt="4">
        <dgm:presLayoutVars>
          <dgm:bulletEnabled val="1"/>
        </dgm:presLayoutVars>
      </dgm:prSet>
      <dgm:spPr/>
    </dgm:pt>
    <dgm:pt modelId="{27F4A675-80A0-4045-BAE8-5845B2181FF6}" type="pres">
      <dgm:prSet presAssocID="{C40C6788-B8A8-CD48-B562-72F5307EFE40}" presName="sibTrans" presStyleLbl="sibTrans1D1" presStyleIdx="0" presStyleCnt="3"/>
      <dgm:spPr/>
    </dgm:pt>
    <dgm:pt modelId="{0C354020-0F12-B746-B2A8-E243A1E355AD}" type="pres">
      <dgm:prSet presAssocID="{C40C6788-B8A8-CD48-B562-72F5307EFE40}" presName="connectorText" presStyleLbl="sibTrans1D1" presStyleIdx="0" presStyleCnt="3"/>
      <dgm:spPr/>
    </dgm:pt>
    <dgm:pt modelId="{20262430-128D-8549-9745-8D963F5332AC}" type="pres">
      <dgm:prSet presAssocID="{63E32C7C-571B-4F4C-9D97-DE7ED554937B}" presName="node" presStyleLbl="node1" presStyleIdx="1" presStyleCnt="4">
        <dgm:presLayoutVars>
          <dgm:bulletEnabled val="1"/>
        </dgm:presLayoutVars>
      </dgm:prSet>
      <dgm:spPr/>
    </dgm:pt>
    <dgm:pt modelId="{B103D923-CEB0-F94B-B536-E56852DA3528}" type="pres">
      <dgm:prSet presAssocID="{27DD55EA-7B7A-404E-A6F7-F8B8449EF4C5}" presName="sibTrans" presStyleLbl="sibTrans1D1" presStyleIdx="1" presStyleCnt="3"/>
      <dgm:spPr/>
    </dgm:pt>
    <dgm:pt modelId="{AE0D7B95-C862-5E42-89C2-5A24C20C42AC}" type="pres">
      <dgm:prSet presAssocID="{27DD55EA-7B7A-404E-A6F7-F8B8449EF4C5}" presName="connectorText" presStyleLbl="sibTrans1D1" presStyleIdx="1" presStyleCnt="3"/>
      <dgm:spPr/>
    </dgm:pt>
    <dgm:pt modelId="{E05F9377-7E9A-8A4A-914C-165C1DF01B77}" type="pres">
      <dgm:prSet presAssocID="{90C3B0F1-36E2-3447-8C3D-556C4F1D3D60}" presName="node" presStyleLbl="node1" presStyleIdx="2" presStyleCnt="4">
        <dgm:presLayoutVars>
          <dgm:bulletEnabled val="1"/>
        </dgm:presLayoutVars>
      </dgm:prSet>
      <dgm:spPr/>
    </dgm:pt>
    <dgm:pt modelId="{581518AF-D46D-AD4B-966E-3DAD5BF05AF8}" type="pres">
      <dgm:prSet presAssocID="{0AB3D985-4AC7-7043-9076-637DDF9D148E}" presName="sibTrans" presStyleLbl="sibTrans1D1" presStyleIdx="2" presStyleCnt="3"/>
      <dgm:spPr/>
    </dgm:pt>
    <dgm:pt modelId="{475B62EA-B1B1-CF4C-8AD9-8FA25CF80F29}" type="pres">
      <dgm:prSet presAssocID="{0AB3D985-4AC7-7043-9076-637DDF9D148E}" presName="connectorText" presStyleLbl="sibTrans1D1" presStyleIdx="2" presStyleCnt="3"/>
      <dgm:spPr/>
    </dgm:pt>
    <dgm:pt modelId="{9CB2EB40-FDFE-9242-BEDC-C8A645A88268}" type="pres">
      <dgm:prSet presAssocID="{42D0745D-A080-7E4A-AAF9-98B3FE006468}" presName="node" presStyleLbl="node1" presStyleIdx="3" presStyleCnt="4">
        <dgm:presLayoutVars>
          <dgm:bulletEnabled val="1"/>
        </dgm:presLayoutVars>
      </dgm:prSet>
      <dgm:spPr/>
    </dgm:pt>
  </dgm:ptLst>
  <dgm:cxnLst>
    <dgm:cxn modelId="{CF421509-3020-D44C-AF17-C9E3BAC77AFD}" type="presOf" srcId="{27DD55EA-7B7A-404E-A6F7-F8B8449EF4C5}" destId="{AE0D7B95-C862-5E42-89C2-5A24C20C42AC}" srcOrd="1" destOrd="0" presId="urn:microsoft.com/office/officeart/2016/7/layout/RepeatingBendingProcessNew"/>
    <dgm:cxn modelId="{B0B53712-8264-5449-A7D4-83A119237B79}" type="presOf" srcId="{0AB3D985-4AC7-7043-9076-637DDF9D148E}" destId="{475B62EA-B1B1-CF4C-8AD9-8FA25CF80F29}" srcOrd="1" destOrd="0" presId="urn:microsoft.com/office/officeart/2016/7/layout/RepeatingBendingProcessNew"/>
    <dgm:cxn modelId="{B7D32B17-905E-5944-9181-428A46E7E9F6}" type="presOf" srcId="{90C3B0F1-36E2-3447-8C3D-556C4F1D3D60}" destId="{E05F9377-7E9A-8A4A-914C-165C1DF01B77}" srcOrd="0" destOrd="0" presId="urn:microsoft.com/office/officeart/2016/7/layout/RepeatingBendingProcessNew"/>
    <dgm:cxn modelId="{7945B233-4898-2641-8E44-C84FF6A0C159}" type="presOf" srcId="{27DD55EA-7B7A-404E-A6F7-F8B8449EF4C5}" destId="{B103D923-CEB0-F94B-B536-E56852DA3528}" srcOrd="0" destOrd="0" presId="urn:microsoft.com/office/officeart/2016/7/layout/RepeatingBendingProcessNew"/>
    <dgm:cxn modelId="{FAFC3F60-3919-814A-9859-601D45295D3B}" type="presOf" srcId="{7B570543-F1B7-C04C-955D-039ED69F9F74}" destId="{D5DE49C1-C5D4-CC4C-B0FC-50018C1B3D9E}" srcOrd="0" destOrd="0" presId="urn:microsoft.com/office/officeart/2016/7/layout/RepeatingBendingProcessNew"/>
    <dgm:cxn modelId="{0F35AD63-9AB2-7547-9C74-8ACEE9624D71}" type="presOf" srcId="{C40C6788-B8A8-CD48-B562-72F5307EFE40}" destId="{0C354020-0F12-B746-B2A8-E243A1E355AD}" srcOrd="1" destOrd="0" presId="urn:microsoft.com/office/officeart/2016/7/layout/RepeatingBendingProcessNew"/>
    <dgm:cxn modelId="{17B9C066-6541-2A40-B964-DD900D327FB5}" srcId="{1D1D20EC-B1C3-6344-AFBF-2BFAC8EBFC79}" destId="{63E32C7C-571B-4F4C-9D97-DE7ED554937B}" srcOrd="1" destOrd="0" parTransId="{D8536C42-9615-7043-96F0-DF1648982876}" sibTransId="{27DD55EA-7B7A-404E-A6F7-F8B8449EF4C5}"/>
    <dgm:cxn modelId="{A0DEE06B-F21B-4B44-A5BB-DDBB87DEFC75}" type="presOf" srcId="{C40C6788-B8A8-CD48-B562-72F5307EFE40}" destId="{27F4A675-80A0-4045-BAE8-5845B2181FF6}" srcOrd="0" destOrd="0" presId="urn:microsoft.com/office/officeart/2016/7/layout/RepeatingBendingProcessNew"/>
    <dgm:cxn modelId="{7AE1F96E-3003-314B-BC96-3AD649E5B7A3}" type="presOf" srcId="{1D1D20EC-B1C3-6344-AFBF-2BFAC8EBFC79}" destId="{B0FF2F04-56DD-C247-82AE-C5018AB7CC8D}" srcOrd="0" destOrd="0" presId="urn:microsoft.com/office/officeart/2016/7/layout/RepeatingBendingProcessNew"/>
    <dgm:cxn modelId="{F9CA226F-D498-6C4C-8B91-8263246F9260}" type="presOf" srcId="{42D0745D-A080-7E4A-AAF9-98B3FE006468}" destId="{9CB2EB40-FDFE-9242-BEDC-C8A645A88268}" srcOrd="0" destOrd="0" presId="urn:microsoft.com/office/officeart/2016/7/layout/RepeatingBendingProcessNew"/>
    <dgm:cxn modelId="{63A96196-B2A6-9546-BB81-7D41F4037185}" type="presOf" srcId="{0AB3D985-4AC7-7043-9076-637DDF9D148E}" destId="{581518AF-D46D-AD4B-966E-3DAD5BF05AF8}" srcOrd="0" destOrd="0" presId="urn:microsoft.com/office/officeart/2016/7/layout/RepeatingBendingProcessNew"/>
    <dgm:cxn modelId="{DD929A98-1BAF-0144-99D9-5BEEB0338134}" srcId="{1D1D20EC-B1C3-6344-AFBF-2BFAC8EBFC79}" destId="{90C3B0F1-36E2-3447-8C3D-556C4F1D3D60}" srcOrd="2" destOrd="0" parTransId="{EAA81EF6-432D-8E47-A21B-0177710BEF0C}" sibTransId="{0AB3D985-4AC7-7043-9076-637DDF9D148E}"/>
    <dgm:cxn modelId="{8793CEC6-62CC-8247-9F2E-355836C76DBF}" srcId="{1D1D20EC-B1C3-6344-AFBF-2BFAC8EBFC79}" destId="{7B570543-F1B7-C04C-955D-039ED69F9F74}" srcOrd="0" destOrd="0" parTransId="{9259B298-8DD0-9C44-920B-CE366C984C73}" sibTransId="{C40C6788-B8A8-CD48-B562-72F5307EFE40}"/>
    <dgm:cxn modelId="{D3A84AC9-9F6E-314E-B9B0-480E88524A28}" srcId="{1D1D20EC-B1C3-6344-AFBF-2BFAC8EBFC79}" destId="{42D0745D-A080-7E4A-AAF9-98B3FE006468}" srcOrd="3" destOrd="0" parTransId="{EC873098-AD8E-E24E-891D-441FB43ED2A2}" sibTransId="{8599A52E-EBFC-7945-8D04-00DDD03346A6}"/>
    <dgm:cxn modelId="{94D4B6E9-8EE0-E94A-A40D-E85F87BDD724}" type="presOf" srcId="{63E32C7C-571B-4F4C-9D97-DE7ED554937B}" destId="{20262430-128D-8549-9745-8D963F5332AC}" srcOrd="0" destOrd="0" presId="urn:microsoft.com/office/officeart/2016/7/layout/RepeatingBendingProcessNew"/>
    <dgm:cxn modelId="{2D852935-E8FA-694D-8839-91A07A9E04E9}" type="presParOf" srcId="{B0FF2F04-56DD-C247-82AE-C5018AB7CC8D}" destId="{D5DE49C1-C5D4-CC4C-B0FC-50018C1B3D9E}" srcOrd="0" destOrd="0" presId="urn:microsoft.com/office/officeart/2016/7/layout/RepeatingBendingProcessNew"/>
    <dgm:cxn modelId="{75F167A7-5525-FB4F-88FB-3EAFA0120364}" type="presParOf" srcId="{B0FF2F04-56DD-C247-82AE-C5018AB7CC8D}" destId="{27F4A675-80A0-4045-BAE8-5845B2181FF6}" srcOrd="1" destOrd="0" presId="urn:microsoft.com/office/officeart/2016/7/layout/RepeatingBendingProcessNew"/>
    <dgm:cxn modelId="{DFC029DC-38C3-9B48-A3CC-586B9EA7E613}" type="presParOf" srcId="{27F4A675-80A0-4045-BAE8-5845B2181FF6}" destId="{0C354020-0F12-B746-B2A8-E243A1E355AD}" srcOrd="0" destOrd="0" presId="urn:microsoft.com/office/officeart/2016/7/layout/RepeatingBendingProcessNew"/>
    <dgm:cxn modelId="{0D1FA6FB-0228-F448-8331-DEE95CC70619}" type="presParOf" srcId="{B0FF2F04-56DD-C247-82AE-C5018AB7CC8D}" destId="{20262430-128D-8549-9745-8D963F5332AC}" srcOrd="2" destOrd="0" presId="urn:microsoft.com/office/officeart/2016/7/layout/RepeatingBendingProcessNew"/>
    <dgm:cxn modelId="{D957E664-E9ED-6841-B624-064E161AE794}" type="presParOf" srcId="{B0FF2F04-56DD-C247-82AE-C5018AB7CC8D}" destId="{B103D923-CEB0-F94B-B536-E56852DA3528}" srcOrd="3" destOrd="0" presId="urn:microsoft.com/office/officeart/2016/7/layout/RepeatingBendingProcessNew"/>
    <dgm:cxn modelId="{50BEDE3B-E2A9-C24D-B809-4390196063B9}" type="presParOf" srcId="{B103D923-CEB0-F94B-B536-E56852DA3528}" destId="{AE0D7B95-C862-5E42-89C2-5A24C20C42AC}" srcOrd="0" destOrd="0" presId="urn:microsoft.com/office/officeart/2016/7/layout/RepeatingBendingProcessNew"/>
    <dgm:cxn modelId="{57FF2E46-69BF-2448-A78B-3C889110065F}" type="presParOf" srcId="{B0FF2F04-56DD-C247-82AE-C5018AB7CC8D}" destId="{E05F9377-7E9A-8A4A-914C-165C1DF01B77}" srcOrd="4" destOrd="0" presId="urn:microsoft.com/office/officeart/2016/7/layout/RepeatingBendingProcessNew"/>
    <dgm:cxn modelId="{7E01B34D-8ECE-014E-8371-4E4FD0CCDAED}" type="presParOf" srcId="{B0FF2F04-56DD-C247-82AE-C5018AB7CC8D}" destId="{581518AF-D46D-AD4B-966E-3DAD5BF05AF8}" srcOrd="5" destOrd="0" presId="urn:microsoft.com/office/officeart/2016/7/layout/RepeatingBendingProcessNew"/>
    <dgm:cxn modelId="{89F45D5E-BD08-3243-ACB5-1F78D427058C}" type="presParOf" srcId="{581518AF-D46D-AD4B-966E-3DAD5BF05AF8}" destId="{475B62EA-B1B1-CF4C-8AD9-8FA25CF80F29}" srcOrd="0" destOrd="0" presId="urn:microsoft.com/office/officeart/2016/7/layout/RepeatingBendingProcessNew"/>
    <dgm:cxn modelId="{0C4C08F1-305C-8A4F-BB60-1BFC09E5E0D0}" type="presParOf" srcId="{B0FF2F04-56DD-C247-82AE-C5018AB7CC8D}" destId="{9CB2EB40-FDFE-9242-BEDC-C8A645A88268}"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E3CC-372E-324C-B1F6-5B3ABDCFBF9F}"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GB"/>
        </a:p>
      </dgm:t>
    </dgm:pt>
    <dgm:pt modelId="{AB671112-7121-6249-B2E8-AEC7F2613312}">
      <dgm:prSet/>
      <dgm:spPr/>
      <dgm:t>
        <a:bodyPr/>
        <a:lstStyle/>
        <a:p>
          <a:r>
            <a:rPr lang="en-US"/>
            <a:t>Import data</a:t>
          </a:r>
          <a:endParaRPr lang="en-IN"/>
        </a:p>
      </dgm:t>
    </dgm:pt>
    <dgm:pt modelId="{3EB918C5-A013-2542-B872-79D30CCFEDA1}" type="parTrans" cxnId="{EEC4D715-D7B1-8040-ADC4-90F4498F16D9}">
      <dgm:prSet/>
      <dgm:spPr/>
      <dgm:t>
        <a:bodyPr/>
        <a:lstStyle/>
        <a:p>
          <a:endParaRPr lang="en-GB"/>
        </a:p>
      </dgm:t>
    </dgm:pt>
    <dgm:pt modelId="{973B6D2F-5CA1-E340-A36A-7F47B62CC080}" type="sibTrans" cxnId="{EEC4D715-D7B1-8040-ADC4-90F4498F16D9}">
      <dgm:prSet/>
      <dgm:spPr/>
      <dgm:t>
        <a:bodyPr/>
        <a:lstStyle/>
        <a:p>
          <a:endParaRPr lang="en-GB"/>
        </a:p>
      </dgm:t>
    </dgm:pt>
    <dgm:pt modelId="{0E98C2AC-DCF6-0B46-A3E0-234148269B03}">
      <dgm:prSet/>
      <dgm:spPr/>
      <dgm:t>
        <a:bodyPr/>
        <a:lstStyle/>
        <a:p>
          <a:r>
            <a:rPr lang="en-US"/>
            <a:t>Create a User – Item Matrix</a:t>
          </a:r>
          <a:endParaRPr lang="en-IN"/>
        </a:p>
      </dgm:t>
    </dgm:pt>
    <dgm:pt modelId="{D0A634F6-F53A-5849-9CE9-129F8C7F57BB}" type="parTrans" cxnId="{9F06FAF0-9474-F445-89E8-CD6D3A1C50C5}">
      <dgm:prSet/>
      <dgm:spPr/>
      <dgm:t>
        <a:bodyPr/>
        <a:lstStyle/>
        <a:p>
          <a:endParaRPr lang="en-GB"/>
        </a:p>
      </dgm:t>
    </dgm:pt>
    <dgm:pt modelId="{38EC1084-5C1F-EF4D-9D4B-5EAD6E2E4B55}" type="sibTrans" cxnId="{9F06FAF0-9474-F445-89E8-CD6D3A1C50C5}">
      <dgm:prSet/>
      <dgm:spPr/>
      <dgm:t>
        <a:bodyPr/>
        <a:lstStyle/>
        <a:p>
          <a:endParaRPr lang="en-GB"/>
        </a:p>
      </dgm:t>
    </dgm:pt>
    <dgm:pt modelId="{2F9472BA-3368-0F4F-B5E8-279261E944DC}">
      <dgm:prSet/>
      <dgm:spPr/>
      <dgm:t>
        <a:bodyPr/>
        <a:lstStyle/>
        <a:p>
          <a:r>
            <a:rPr lang="en-US"/>
            <a:t>Create a Sparse Matrix</a:t>
          </a:r>
          <a:endParaRPr lang="en-IN"/>
        </a:p>
      </dgm:t>
    </dgm:pt>
    <dgm:pt modelId="{96FD119B-AB58-2F4C-BD15-BD3DEE262CB1}" type="parTrans" cxnId="{C3562CD5-D151-E24C-9E10-F1CC3338FE36}">
      <dgm:prSet/>
      <dgm:spPr/>
      <dgm:t>
        <a:bodyPr/>
        <a:lstStyle/>
        <a:p>
          <a:endParaRPr lang="en-GB"/>
        </a:p>
      </dgm:t>
    </dgm:pt>
    <dgm:pt modelId="{4911CFB1-31DD-0548-BB45-F9714E42D2B0}" type="sibTrans" cxnId="{C3562CD5-D151-E24C-9E10-F1CC3338FE36}">
      <dgm:prSet/>
      <dgm:spPr/>
      <dgm:t>
        <a:bodyPr/>
        <a:lstStyle/>
        <a:p>
          <a:endParaRPr lang="en-GB"/>
        </a:p>
      </dgm:t>
    </dgm:pt>
    <dgm:pt modelId="{6068372A-0A0B-704E-B417-98739CB91863}">
      <dgm:prSet/>
      <dgm:spPr/>
      <dgm:t>
        <a:bodyPr/>
        <a:lstStyle/>
        <a:p>
          <a:r>
            <a:rPr lang="en-US"/>
            <a:t>Create mapper from movie title to index</a:t>
          </a:r>
          <a:endParaRPr lang="en-IN"/>
        </a:p>
      </dgm:t>
    </dgm:pt>
    <dgm:pt modelId="{CBCD194E-A4C4-E94F-8D1B-960E771F2789}" type="parTrans" cxnId="{BAAF3F2F-2EA4-8A4D-AE8B-CBD6A4936DAD}">
      <dgm:prSet/>
      <dgm:spPr/>
      <dgm:t>
        <a:bodyPr/>
        <a:lstStyle/>
        <a:p>
          <a:endParaRPr lang="en-GB"/>
        </a:p>
      </dgm:t>
    </dgm:pt>
    <dgm:pt modelId="{18685747-6EC7-7645-B1BB-373A7A36B5E0}" type="sibTrans" cxnId="{BAAF3F2F-2EA4-8A4D-AE8B-CBD6A4936DAD}">
      <dgm:prSet/>
      <dgm:spPr/>
      <dgm:t>
        <a:bodyPr/>
        <a:lstStyle/>
        <a:p>
          <a:endParaRPr lang="en-GB"/>
        </a:p>
      </dgm:t>
    </dgm:pt>
    <dgm:pt modelId="{D96C6442-9E05-0342-962C-3979AE062429}">
      <dgm:prSet/>
      <dgm:spPr/>
      <dgm:t>
        <a:bodyPr/>
        <a:lstStyle/>
        <a:p>
          <a:r>
            <a:rPr lang="en-US"/>
            <a:t>Fit and train the model</a:t>
          </a:r>
          <a:endParaRPr lang="en-IN"/>
        </a:p>
      </dgm:t>
    </dgm:pt>
    <dgm:pt modelId="{DD165BA5-201E-844D-A8F0-E1C9D8990044}" type="parTrans" cxnId="{3E24F2E0-491D-2441-89DA-A388BAF927AB}">
      <dgm:prSet/>
      <dgm:spPr/>
      <dgm:t>
        <a:bodyPr/>
        <a:lstStyle/>
        <a:p>
          <a:endParaRPr lang="en-GB"/>
        </a:p>
      </dgm:t>
    </dgm:pt>
    <dgm:pt modelId="{07169FEF-D55F-B547-A5EE-ADE1F7AF95DE}" type="sibTrans" cxnId="{3E24F2E0-491D-2441-89DA-A388BAF927AB}">
      <dgm:prSet/>
      <dgm:spPr/>
      <dgm:t>
        <a:bodyPr/>
        <a:lstStyle/>
        <a:p>
          <a:endParaRPr lang="en-GB"/>
        </a:p>
      </dgm:t>
    </dgm:pt>
    <dgm:pt modelId="{F451018D-7A12-CD4C-BC58-4F6BB0F78CFA}">
      <dgm:prSet/>
      <dgm:spPr/>
      <dgm:t>
        <a:bodyPr/>
        <a:lstStyle/>
        <a:p>
          <a:r>
            <a:rPr lang="en-US"/>
            <a:t>Generate Recommendations</a:t>
          </a:r>
          <a:endParaRPr lang="en-IN"/>
        </a:p>
      </dgm:t>
    </dgm:pt>
    <dgm:pt modelId="{3A354A78-8AAF-0C40-A1F0-D5B48FDEFEF1}" type="parTrans" cxnId="{9E3E3D08-DDED-0D40-8BDF-85DFF8B4AF51}">
      <dgm:prSet/>
      <dgm:spPr/>
      <dgm:t>
        <a:bodyPr/>
        <a:lstStyle/>
        <a:p>
          <a:endParaRPr lang="en-GB"/>
        </a:p>
      </dgm:t>
    </dgm:pt>
    <dgm:pt modelId="{7B126A31-97F5-BF48-9E5A-7D192A377C36}" type="sibTrans" cxnId="{9E3E3D08-DDED-0D40-8BDF-85DFF8B4AF51}">
      <dgm:prSet/>
      <dgm:spPr/>
      <dgm:t>
        <a:bodyPr/>
        <a:lstStyle/>
        <a:p>
          <a:endParaRPr lang="en-GB"/>
        </a:p>
      </dgm:t>
    </dgm:pt>
    <dgm:pt modelId="{39318715-CBA3-0C4F-A40C-BD5A0606F2C1}" type="pres">
      <dgm:prSet presAssocID="{B20CE3CC-372E-324C-B1F6-5B3ABDCFBF9F}" presName="Name0" presStyleCnt="0">
        <dgm:presLayoutVars>
          <dgm:dir/>
          <dgm:resizeHandles val="exact"/>
        </dgm:presLayoutVars>
      </dgm:prSet>
      <dgm:spPr/>
    </dgm:pt>
    <dgm:pt modelId="{20B46447-9554-0342-84FF-99A4CCA8ACCF}" type="pres">
      <dgm:prSet presAssocID="{AB671112-7121-6249-B2E8-AEC7F2613312}" presName="node" presStyleLbl="node1" presStyleIdx="0" presStyleCnt="6">
        <dgm:presLayoutVars>
          <dgm:bulletEnabled val="1"/>
        </dgm:presLayoutVars>
      </dgm:prSet>
      <dgm:spPr/>
    </dgm:pt>
    <dgm:pt modelId="{95AF0E74-0F2F-DC4B-8103-73B416EE1C72}" type="pres">
      <dgm:prSet presAssocID="{973B6D2F-5CA1-E340-A36A-7F47B62CC080}" presName="sibTrans" presStyleLbl="sibTrans1D1" presStyleIdx="0" presStyleCnt="5"/>
      <dgm:spPr/>
    </dgm:pt>
    <dgm:pt modelId="{48AD657B-2BB4-8F4E-AE7F-34B68F1CF6DE}" type="pres">
      <dgm:prSet presAssocID="{973B6D2F-5CA1-E340-A36A-7F47B62CC080}" presName="connectorText" presStyleLbl="sibTrans1D1" presStyleIdx="0" presStyleCnt="5"/>
      <dgm:spPr/>
    </dgm:pt>
    <dgm:pt modelId="{C75D4118-F8FB-6049-8672-C7CDAAE7B70D}" type="pres">
      <dgm:prSet presAssocID="{0E98C2AC-DCF6-0B46-A3E0-234148269B03}" presName="node" presStyleLbl="node1" presStyleIdx="1" presStyleCnt="6">
        <dgm:presLayoutVars>
          <dgm:bulletEnabled val="1"/>
        </dgm:presLayoutVars>
      </dgm:prSet>
      <dgm:spPr/>
    </dgm:pt>
    <dgm:pt modelId="{6E6DA7AD-9F7D-1F43-8107-E7F6571C07E0}" type="pres">
      <dgm:prSet presAssocID="{38EC1084-5C1F-EF4D-9D4B-5EAD6E2E4B55}" presName="sibTrans" presStyleLbl="sibTrans1D1" presStyleIdx="1" presStyleCnt="5"/>
      <dgm:spPr/>
    </dgm:pt>
    <dgm:pt modelId="{9D26B7DC-29BA-B54C-BC0F-A61326C1FC8E}" type="pres">
      <dgm:prSet presAssocID="{38EC1084-5C1F-EF4D-9D4B-5EAD6E2E4B55}" presName="connectorText" presStyleLbl="sibTrans1D1" presStyleIdx="1" presStyleCnt="5"/>
      <dgm:spPr/>
    </dgm:pt>
    <dgm:pt modelId="{9C25C24E-0EDC-0D42-9E0A-9A99636310A2}" type="pres">
      <dgm:prSet presAssocID="{2F9472BA-3368-0F4F-B5E8-279261E944DC}" presName="node" presStyleLbl="node1" presStyleIdx="2" presStyleCnt="6">
        <dgm:presLayoutVars>
          <dgm:bulletEnabled val="1"/>
        </dgm:presLayoutVars>
      </dgm:prSet>
      <dgm:spPr/>
    </dgm:pt>
    <dgm:pt modelId="{D4E0D4FA-041D-4143-B92E-437CD54004AE}" type="pres">
      <dgm:prSet presAssocID="{4911CFB1-31DD-0548-BB45-F9714E42D2B0}" presName="sibTrans" presStyleLbl="sibTrans1D1" presStyleIdx="2" presStyleCnt="5"/>
      <dgm:spPr/>
    </dgm:pt>
    <dgm:pt modelId="{BED02948-C0C7-B34E-82F7-031BA44450E9}" type="pres">
      <dgm:prSet presAssocID="{4911CFB1-31DD-0548-BB45-F9714E42D2B0}" presName="connectorText" presStyleLbl="sibTrans1D1" presStyleIdx="2" presStyleCnt="5"/>
      <dgm:spPr/>
    </dgm:pt>
    <dgm:pt modelId="{6A1352D1-025F-E346-AE40-2E343E3FCBB0}" type="pres">
      <dgm:prSet presAssocID="{6068372A-0A0B-704E-B417-98739CB91863}" presName="node" presStyleLbl="node1" presStyleIdx="3" presStyleCnt="6">
        <dgm:presLayoutVars>
          <dgm:bulletEnabled val="1"/>
        </dgm:presLayoutVars>
      </dgm:prSet>
      <dgm:spPr/>
    </dgm:pt>
    <dgm:pt modelId="{DDE7CA6A-1A2B-D842-AD8D-FBCC983A5582}" type="pres">
      <dgm:prSet presAssocID="{18685747-6EC7-7645-B1BB-373A7A36B5E0}" presName="sibTrans" presStyleLbl="sibTrans1D1" presStyleIdx="3" presStyleCnt="5"/>
      <dgm:spPr/>
    </dgm:pt>
    <dgm:pt modelId="{0B56AB43-ABB3-9E49-AD8F-1BCC136D895B}" type="pres">
      <dgm:prSet presAssocID="{18685747-6EC7-7645-B1BB-373A7A36B5E0}" presName="connectorText" presStyleLbl="sibTrans1D1" presStyleIdx="3" presStyleCnt="5"/>
      <dgm:spPr/>
    </dgm:pt>
    <dgm:pt modelId="{5496C840-BC52-2A42-AECD-F9334B9CBB83}" type="pres">
      <dgm:prSet presAssocID="{D96C6442-9E05-0342-962C-3979AE062429}" presName="node" presStyleLbl="node1" presStyleIdx="4" presStyleCnt="6">
        <dgm:presLayoutVars>
          <dgm:bulletEnabled val="1"/>
        </dgm:presLayoutVars>
      </dgm:prSet>
      <dgm:spPr/>
    </dgm:pt>
    <dgm:pt modelId="{77F53E06-2BE5-6B4D-88F0-F6E59B06A453}" type="pres">
      <dgm:prSet presAssocID="{07169FEF-D55F-B547-A5EE-ADE1F7AF95DE}" presName="sibTrans" presStyleLbl="sibTrans1D1" presStyleIdx="4" presStyleCnt="5"/>
      <dgm:spPr/>
    </dgm:pt>
    <dgm:pt modelId="{5F8E12CC-5457-DD4C-9F67-5104731A50C9}" type="pres">
      <dgm:prSet presAssocID="{07169FEF-D55F-B547-A5EE-ADE1F7AF95DE}" presName="connectorText" presStyleLbl="sibTrans1D1" presStyleIdx="4" presStyleCnt="5"/>
      <dgm:spPr/>
    </dgm:pt>
    <dgm:pt modelId="{6002106E-E766-094D-ABA0-0990C306C144}" type="pres">
      <dgm:prSet presAssocID="{F451018D-7A12-CD4C-BC58-4F6BB0F78CFA}" presName="node" presStyleLbl="node1" presStyleIdx="5" presStyleCnt="6">
        <dgm:presLayoutVars>
          <dgm:bulletEnabled val="1"/>
        </dgm:presLayoutVars>
      </dgm:prSet>
      <dgm:spPr/>
    </dgm:pt>
  </dgm:ptLst>
  <dgm:cxnLst>
    <dgm:cxn modelId="{9E3E3D08-DDED-0D40-8BDF-85DFF8B4AF51}" srcId="{B20CE3CC-372E-324C-B1F6-5B3ABDCFBF9F}" destId="{F451018D-7A12-CD4C-BC58-4F6BB0F78CFA}" srcOrd="5" destOrd="0" parTransId="{3A354A78-8AAF-0C40-A1F0-D5B48FDEFEF1}" sibTransId="{7B126A31-97F5-BF48-9E5A-7D192A377C36}"/>
    <dgm:cxn modelId="{EEC4D715-D7B1-8040-ADC4-90F4498F16D9}" srcId="{B20CE3CC-372E-324C-B1F6-5B3ABDCFBF9F}" destId="{AB671112-7121-6249-B2E8-AEC7F2613312}" srcOrd="0" destOrd="0" parTransId="{3EB918C5-A013-2542-B872-79D30CCFEDA1}" sibTransId="{973B6D2F-5CA1-E340-A36A-7F47B62CC080}"/>
    <dgm:cxn modelId="{F4E99B2C-2FBD-2741-9337-167C0EDF96B9}" type="presOf" srcId="{18685747-6EC7-7645-B1BB-373A7A36B5E0}" destId="{0B56AB43-ABB3-9E49-AD8F-1BCC136D895B}" srcOrd="1" destOrd="0" presId="urn:microsoft.com/office/officeart/2016/7/layout/RepeatingBendingProcessNew"/>
    <dgm:cxn modelId="{BAD7242F-3634-0D44-BF85-9E4797E8C012}" type="presOf" srcId="{4911CFB1-31DD-0548-BB45-F9714E42D2B0}" destId="{BED02948-C0C7-B34E-82F7-031BA44450E9}" srcOrd="1" destOrd="0" presId="urn:microsoft.com/office/officeart/2016/7/layout/RepeatingBendingProcessNew"/>
    <dgm:cxn modelId="{BAAF3F2F-2EA4-8A4D-AE8B-CBD6A4936DAD}" srcId="{B20CE3CC-372E-324C-B1F6-5B3ABDCFBF9F}" destId="{6068372A-0A0B-704E-B417-98739CB91863}" srcOrd="3" destOrd="0" parTransId="{CBCD194E-A4C4-E94F-8D1B-960E771F2789}" sibTransId="{18685747-6EC7-7645-B1BB-373A7A36B5E0}"/>
    <dgm:cxn modelId="{E8294339-4EA7-3D46-9E3E-6C0C7B937603}" type="presOf" srcId="{6068372A-0A0B-704E-B417-98739CB91863}" destId="{6A1352D1-025F-E346-AE40-2E343E3FCBB0}" srcOrd="0" destOrd="0" presId="urn:microsoft.com/office/officeart/2016/7/layout/RepeatingBendingProcessNew"/>
    <dgm:cxn modelId="{39312B41-BC38-BB49-9272-A2028240B42C}" type="presOf" srcId="{18685747-6EC7-7645-B1BB-373A7A36B5E0}" destId="{DDE7CA6A-1A2B-D842-AD8D-FBCC983A5582}" srcOrd="0" destOrd="0" presId="urn:microsoft.com/office/officeart/2016/7/layout/RepeatingBendingProcessNew"/>
    <dgm:cxn modelId="{5DEFEA46-0528-134C-8F46-125325C6F7DA}" type="presOf" srcId="{2F9472BA-3368-0F4F-B5E8-279261E944DC}" destId="{9C25C24E-0EDC-0D42-9E0A-9A99636310A2}" srcOrd="0" destOrd="0" presId="urn:microsoft.com/office/officeart/2016/7/layout/RepeatingBendingProcessNew"/>
    <dgm:cxn modelId="{743D9256-A216-2B4A-8B62-332E180AF71F}" type="presOf" srcId="{F451018D-7A12-CD4C-BC58-4F6BB0F78CFA}" destId="{6002106E-E766-094D-ABA0-0990C306C144}" srcOrd="0" destOrd="0" presId="urn:microsoft.com/office/officeart/2016/7/layout/RepeatingBendingProcessNew"/>
    <dgm:cxn modelId="{AEEE3969-F3D6-DF42-9DBC-392953888708}" type="presOf" srcId="{07169FEF-D55F-B547-A5EE-ADE1F7AF95DE}" destId="{5F8E12CC-5457-DD4C-9F67-5104731A50C9}" srcOrd="1" destOrd="0" presId="urn:microsoft.com/office/officeart/2016/7/layout/RepeatingBendingProcessNew"/>
    <dgm:cxn modelId="{FFFDAE6E-6041-CE41-9EFA-3B0CF8691652}" type="presOf" srcId="{B20CE3CC-372E-324C-B1F6-5B3ABDCFBF9F}" destId="{39318715-CBA3-0C4F-A40C-BD5A0606F2C1}" srcOrd="0" destOrd="0" presId="urn:microsoft.com/office/officeart/2016/7/layout/RepeatingBendingProcessNew"/>
    <dgm:cxn modelId="{A9B2E099-ED48-FD40-8D49-AE6871AB7D51}" type="presOf" srcId="{973B6D2F-5CA1-E340-A36A-7F47B62CC080}" destId="{48AD657B-2BB4-8F4E-AE7F-34B68F1CF6DE}" srcOrd="1" destOrd="0" presId="urn:microsoft.com/office/officeart/2016/7/layout/RepeatingBendingProcessNew"/>
    <dgm:cxn modelId="{BEF696A0-75E8-5046-9BE4-303F93FA4C10}" type="presOf" srcId="{973B6D2F-5CA1-E340-A36A-7F47B62CC080}" destId="{95AF0E74-0F2F-DC4B-8103-73B416EE1C72}" srcOrd="0" destOrd="0" presId="urn:microsoft.com/office/officeart/2016/7/layout/RepeatingBendingProcessNew"/>
    <dgm:cxn modelId="{AE69F7A4-8F7C-5C40-BEC6-3A6125ECB018}" type="presOf" srcId="{07169FEF-D55F-B547-A5EE-ADE1F7AF95DE}" destId="{77F53E06-2BE5-6B4D-88F0-F6E59B06A453}" srcOrd="0" destOrd="0" presId="urn:microsoft.com/office/officeart/2016/7/layout/RepeatingBendingProcessNew"/>
    <dgm:cxn modelId="{BAB22EB0-2B34-B244-9693-1DD3C9C940AE}" type="presOf" srcId="{38EC1084-5C1F-EF4D-9D4B-5EAD6E2E4B55}" destId="{6E6DA7AD-9F7D-1F43-8107-E7F6571C07E0}" srcOrd="0" destOrd="0" presId="urn:microsoft.com/office/officeart/2016/7/layout/RepeatingBendingProcessNew"/>
    <dgm:cxn modelId="{7CB8C5B9-BD02-0248-9474-901B9F9F4982}" type="presOf" srcId="{38EC1084-5C1F-EF4D-9D4B-5EAD6E2E4B55}" destId="{9D26B7DC-29BA-B54C-BC0F-A61326C1FC8E}" srcOrd="1" destOrd="0" presId="urn:microsoft.com/office/officeart/2016/7/layout/RepeatingBendingProcessNew"/>
    <dgm:cxn modelId="{C3562CD5-D151-E24C-9E10-F1CC3338FE36}" srcId="{B20CE3CC-372E-324C-B1F6-5B3ABDCFBF9F}" destId="{2F9472BA-3368-0F4F-B5E8-279261E944DC}" srcOrd="2" destOrd="0" parTransId="{96FD119B-AB58-2F4C-BD15-BD3DEE262CB1}" sibTransId="{4911CFB1-31DD-0548-BB45-F9714E42D2B0}"/>
    <dgm:cxn modelId="{3E24F2E0-491D-2441-89DA-A388BAF927AB}" srcId="{B20CE3CC-372E-324C-B1F6-5B3ABDCFBF9F}" destId="{D96C6442-9E05-0342-962C-3979AE062429}" srcOrd="4" destOrd="0" parTransId="{DD165BA5-201E-844D-A8F0-E1C9D8990044}" sibTransId="{07169FEF-D55F-B547-A5EE-ADE1F7AF95DE}"/>
    <dgm:cxn modelId="{9F06FAF0-9474-F445-89E8-CD6D3A1C50C5}" srcId="{B20CE3CC-372E-324C-B1F6-5B3ABDCFBF9F}" destId="{0E98C2AC-DCF6-0B46-A3E0-234148269B03}" srcOrd="1" destOrd="0" parTransId="{D0A634F6-F53A-5849-9CE9-129F8C7F57BB}" sibTransId="{38EC1084-5C1F-EF4D-9D4B-5EAD6E2E4B55}"/>
    <dgm:cxn modelId="{78111AF3-5EE8-5142-838A-F89AB086CFBE}" type="presOf" srcId="{0E98C2AC-DCF6-0B46-A3E0-234148269B03}" destId="{C75D4118-F8FB-6049-8672-C7CDAAE7B70D}" srcOrd="0" destOrd="0" presId="urn:microsoft.com/office/officeart/2016/7/layout/RepeatingBendingProcessNew"/>
    <dgm:cxn modelId="{01D14CF4-1E2B-504F-B5EE-C93E679710BF}" type="presOf" srcId="{D96C6442-9E05-0342-962C-3979AE062429}" destId="{5496C840-BC52-2A42-AECD-F9334B9CBB83}" srcOrd="0" destOrd="0" presId="urn:microsoft.com/office/officeart/2016/7/layout/RepeatingBendingProcessNew"/>
    <dgm:cxn modelId="{D37D88FB-D9B9-D84B-B196-3664E226380A}" type="presOf" srcId="{4911CFB1-31DD-0548-BB45-F9714E42D2B0}" destId="{D4E0D4FA-041D-4143-B92E-437CD54004AE}" srcOrd="0" destOrd="0" presId="urn:microsoft.com/office/officeart/2016/7/layout/RepeatingBendingProcessNew"/>
    <dgm:cxn modelId="{A844C4FD-D337-F84D-BC75-3C791F469957}" type="presOf" srcId="{AB671112-7121-6249-B2E8-AEC7F2613312}" destId="{20B46447-9554-0342-84FF-99A4CCA8ACCF}" srcOrd="0" destOrd="0" presId="urn:microsoft.com/office/officeart/2016/7/layout/RepeatingBendingProcessNew"/>
    <dgm:cxn modelId="{0BD20B5A-306D-F848-92D1-CCB2F3CC87D6}" type="presParOf" srcId="{39318715-CBA3-0C4F-A40C-BD5A0606F2C1}" destId="{20B46447-9554-0342-84FF-99A4CCA8ACCF}" srcOrd="0" destOrd="0" presId="urn:microsoft.com/office/officeart/2016/7/layout/RepeatingBendingProcessNew"/>
    <dgm:cxn modelId="{5FE3E615-4241-4F4F-9007-ACF9E4C1430D}" type="presParOf" srcId="{39318715-CBA3-0C4F-A40C-BD5A0606F2C1}" destId="{95AF0E74-0F2F-DC4B-8103-73B416EE1C72}" srcOrd="1" destOrd="0" presId="urn:microsoft.com/office/officeart/2016/7/layout/RepeatingBendingProcessNew"/>
    <dgm:cxn modelId="{B4F46D9F-8127-9F40-B4CE-05DEF775D384}" type="presParOf" srcId="{95AF0E74-0F2F-DC4B-8103-73B416EE1C72}" destId="{48AD657B-2BB4-8F4E-AE7F-34B68F1CF6DE}" srcOrd="0" destOrd="0" presId="urn:microsoft.com/office/officeart/2016/7/layout/RepeatingBendingProcessNew"/>
    <dgm:cxn modelId="{845F52BA-369C-6649-944D-A3BBEEC31F33}" type="presParOf" srcId="{39318715-CBA3-0C4F-A40C-BD5A0606F2C1}" destId="{C75D4118-F8FB-6049-8672-C7CDAAE7B70D}" srcOrd="2" destOrd="0" presId="urn:microsoft.com/office/officeart/2016/7/layout/RepeatingBendingProcessNew"/>
    <dgm:cxn modelId="{6EB8C268-3FDF-7545-970D-C45EE31C9C78}" type="presParOf" srcId="{39318715-CBA3-0C4F-A40C-BD5A0606F2C1}" destId="{6E6DA7AD-9F7D-1F43-8107-E7F6571C07E0}" srcOrd="3" destOrd="0" presId="urn:microsoft.com/office/officeart/2016/7/layout/RepeatingBendingProcessNew"/>
    <dgm:cxn modelId="{FDAD358B-3FA7-F44F-B423-DA9599247403}" type="presParOf" srcId="{6E6DA7AD-9F7D-1F43-8107-E7F6571C07E0}" destId="{9D26B7DC-29BA-B54C-BC0F-A61326C1FC8E}" srcOrd="0" destOrd="0" presId="urn:microsoft.com/office/officeart/2016/7/layout/RepeatingBendingProcessNew"/>
    <dgm:cxn modelId="{117FFD28-57D6-4B46-A9F6-A10DB10436A3}" type="presParOf" srcId="{39318715-CBA3-0C4F-A40C-BD5A0606F2C1}" destId="{9C25C24E-0EDC-0D42-9E0A-9A99636310A2}" srcOrd="4" destOrd="0" presId="urn:microsoft.com/office/officeart/2016/7/layout/RepeatingBendingProcessNew"/>
    <dgm:cxn modelId="{39F32DA2-E613-8E4E-94DE-FFBF97E9698A}" type="presParOf" srcId="{39318715-CBA3-0C4F-A40C-BD5A0606F2C1}" destId="{D4E0D4FA-041D-4143-B92E-437CD54004AE}" srcOrd="5" destOrd="0" presId="urn:microsoft.com/office/officeart/2016/7/layout/RepeatingBendingProcessNew"/>
    <dgm:cxn modelId="{191FE825-2902-504F-AE7A-60FD7C76C92E}" type="presParOf" srcId="{D4E0D4FA-041D-4143-B92E-437CD54004AE}" destId="{BED02948-C0C7-B34E-82F7-031BA44450E9}" srcOrd="0" destOrd="0" presId="urn:microsoft.com/office/officeart/2016/7/layout/RepeatingBendingProcessNew"/>
    <dgm:cxn modelId="{806D0F5E-1845-1D44-84D0-2F1519842FAC}" type="presParOf" srcId="{39318715-CBA3-0C4F-A40C-BD5A0606F2C1}" destId="{6A1352D1-025F-E346-AE40-2E343E3FCBB0}" srcOrd="6" destOrd="0" presId="urn:microsoft.com/office/officeart/2016/7/layout/RepeatingBendingProcessNew"/>
    <dgm:cxn modelId="{C5115BB0-837E-6642-AB4C-A6B16C74D8FA}" type="presParOf" srcId="{39318715-CBA3-0C4F-A40C-BD5A0606F2C1}" destId="{DDE7CA6A-1A2B-D842-AD8D-FBCC983A5582}" srcOrd="7" destOrd="0" presId="urn:microsoft.com/office/officeart/2016/7/layout/RepeatingBendingProcessNew"/>
    <dgm:cxn modelId="{716F266C-03D1-3E4F-9681-F03928087C55}" type="presParOf" srcId="{DDE7CA6A-1A2B-D842-AD8D-FBCC983A5582}" destId="{0B56AB43-ABB3-9E49-AD8F-1BCC136D895B}" srcOrd="0" destOrd="0" presId="urn:microsoft.com/office/officeart/2016/7/layout/RepeatingBendingProcessNew"/>
    <dgm:cxn modelId="{77E466D7-1BE7-B64C-BEC1-69549B187DBC}" type="presParOf" srcId="{39318715-CBA3-0C4F-A40C-BD5A0606F2C1}" destId="{5496C840-BC52-2A42-AECD-F9334B9CBB83}" srcOrd="8" destOrd="0" presId="urn:microsoft.com/office/officeart/2016/7/layout/RepeatingBendingProcessNew"/>
    <dgm:cxn modelId="{B3394E86-4572-3F48-987B-0A1B1C645ADA}" type="presParOf" srcId="{39318715-CBA3-0C4F-A40C-BD5A0606F2C1}" destId="{77F53E06-2BE5-6B4D-88F0-F6E59B06A453}" srcOrd="9" destOrd="0" presId="urn:microsoft.com/office/officeart/2016/7/layout/RepeatingBendingProcessNew"/>
    <dgm:cxn modelId="{99F2AA79-7CC4-7646-9BF4-B4182B61B818}" type="presParOf" srcId="{77F53E06-2BE5-6B4D-88F0-F6E59B06A453}" destId="{5F8E12CC-5457-DD4C-9F67-5104731A50C9}" srcOrd="0" destOrd="0" presId="urn:microsoft.com/office/officeart/2016/7/layout/RepeatingBendingProcessNew"/>
    <dgm:cxn modelId="{F4B60E5E-A7CD-984D-8B5D-D731E9203A71}" type="presParOf" srcId="{39318715-CBA3-0C4F-A40C-BD5A0606F2C1}" destId="{6002106E-E766-094D-ABA0-0990C306C144}"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67DA30-3423-8646-9DEC-3521AB1F9025}" type="doc">
      <dgm:prSet loTypeId="urn:microsoft.com/office/officeart/2016/7/layout/RepeatingBendingProcessNew" loCatId="process" qsTypeId="urn:microsoft.com/office/officeart/2005/8/quickstyle/simple2" qsCatId="simple" csTypeId="urn:microsoft.com/office/officeart/2005/8/colors/colorful2" csCatId="colorful"/>
      <dgm:spPr/>
      <dgm:t>
        <a:bodyPr/>
        <a:lstStyle/>
        <a:p>
          <a:endParaRPr lang="en-GB"/>
        </a:p>
      </dgm:t>
    </dgm:pt>
    <dgm:pt modelId="{CB8D6A00-F84F-3B4B-A6AB-94F342A67378}">
      <dgm:prSet/>
      <dgm:spPr/>
      <dgm:t>
        <a:bodyPr/>
        <a:lstStyle/>
        <a:p>
          <a:r>
            <a:rPr lang="en-US"/>
            <a:t>Import Data</a:t>
          </a:r>
          <a:endParaRPr lang="en-IN"/>
        </a:p>
      </dgm:t>
    </dgm:pt>
    <dgm:pt modelId="{3AFC442C-177E-1542-9F49-9515368476B0}" type="parTrans" cxnId="{89A58E5D-0737-4842-963E-8B5F41A4FF08}">
      <dgm:prSet/>
      <dgm:spPr/>
      <dgm:t>
        <a:bodyPr/>
        <a:lstStyle/>
        <a:p>
          <a:endParaRPr lang="en-GB"/>
        </a:p>
      </dgm:t>
    </dgm:pt>
    <dgm:pt modelId="{9DB5237B-E411-EE4B-9682-2C41B3ACF396}" type="sibTrans" cxnId="{89A58E5D-0737-4842-963E-8B5F41A4FF08}">
      <dgm:prSet/>
      <dgm:spPr/>
      <dgm:t>
        <a:bodyPr/>
        <a:lstStyle/>
        <a:p>
          <a:endParaRPr lang="en-GB"/>
        </a:p>
      </dgm:t>
    </dgm:pt>
    <dgm:pt modelId="{1C1E7AE4-B7E1-DF4D-B91A-C4F7AB5CF7E1}">
      <dgm:prSet/>
      <dgm:spPr/>
      <dgm:t>
        <a:bodyPr/>
        <a:lstStyle/>
        <a:p>
          <a:r>
            <a:rPr lang="en-US"/>
            <a:t>Data Preparation</a:t>
          </a:r>
          <a:endParaRPr lang="en-IN"/>
        </a:p>
      </dgm:t>
    </dgm:pt>
    <dgm:pt modelId="{F6512055-A772-804A-B823-DA36B17BCA59}" type="parTrans" cxnId="{673B72E2-489A-DC43-8247-25BAAFF8218A}">
      <dgm:prSet/>
      <dgm:spPr/>
      <dgm:t>
        <a:bodyPr/>
        <a:lstStyle/>
        <a:p>
          <a:endParaRPr lang="en-GB"/>
        </a:p>
      </dgm:t>
    </dgm:pt>
    <dgm:pt modelId="{6B1DCA7B-10D7-0A4B-8014-7ED0869342EB}" type="sibTrans" cxnId="{673B72E2-489A-DC43-8247-25BAAFF8218A}">
      <dgm:prSet/>
      <dgm:spPr/>
      <dgm:t>
        <a:bodyPr/>
        <a:lstStyle/>
        <a:p>
          <a:endParaRPr lang="en-GB"/>
        </a:p>
      </dgm:t>
    </dgm:pt>
    <dgm:pt modelId="{83FD9703-0FA5-1C4C-ACA8-B47B3B8F3F34}">
      <dgm:prSet/>
      <dgm:spPr/>
      <dgm:t>
        <a:bodyPr/>
        <a:lstStyle/>
        <a:p>
          <a:r>
            <a:rPr lang="en-US"/>
            <a:t>Mean Normalization</a:t>
          </a:r>
          <a:endParaRPr lang="en-IN"/>
        </a:p>
      </dgm:t>
    </dgm:pt>
    <dgm:pt modelId="{CC397C14-9F6C-704C-BBE2-426280DBA00A}" type="parTrans" cxnId="{609B5915-BF3C-F040-ABA4-7C9CF9B900AC}">
      <dgm:prSet/>
      <dgm:spPr/>
      <dgm:t>
        <a:bodyPr/>
        <a:lstStyle/>
        <a:p>
          <a:endParaRPr lang="en-GB"/>
        </a:p>
      </dgm:t>
    </dgm:pt>
    <dgm:pt modelId="{757E8E3B-C017-8D46-AAD2-AAB7DBD5A8BC}" type="sibTrans" cxnId="{609B5915-BF3C-F040-ABA4-7C9CF9B900AC}">
      <dgm:prSet/>
      <dgm:spPr/>
      <dgm:t>
        <a:bodyPr/>
        <a:lstStyle/>
        <a:p>
          <a:endParaRPr lang="en-GB"/>
        </a:p>
      </dgm:t>
    </dgm:pt>
    <dgm:pt modelId="{9A252E4B-F2D2-5A43-9C6C-5A7565FA4E57}">
      <dgm:prSet/>
      <dgm:spPr/>
      <dgm:t>
        <a:bodyPr/>
        <a:lstStyle/>
        <a:p>
          <a:r>
            <a:rPr lang="en-US"/>
            <a:t>Singular Value Decomposition(SVD)</a:t>
          </a:r>
          <a:endParaRPr lang="en-IN"/>
        </a:p>
      </dgm:t>
    </dgm:pt>
    <dgm:pt modelId="{6AC8E1C0-3BD0-134D-BF56-99B13C143651}" type="parTrans" cxnId="{E3F41E46-D7A5-5C4A-8F65-FC8BD4810F03}">
      <dgm:prSet/>
      <dgm:spPr/>
      <dgm:t>
        <a:bodyPr/>
        <a:lstStyle/>
        <a:p>
          <a:endParaRPr lang="en-GB"/>
        </a:p>
      </dgm:t>
    </dgm:pt>
    <dgm:pt modelId="{1A809ADA-09EC-2349-9C9E-A89A6F7CD3C6}" type="sibTrans" cxnId="{E3F41E46-D7A5-5C4A-8F65-FC8BD4810F03}">
      <dgm:prSet/>
      <dgm:spPr/>
      <dgm:t>
        <a:bodyPr/>
        <a:lstStyle/>
        <a:p>
          <a:endParaRPr lang="en-GB"/>
        </a:p>
      </dgm:t>
    </dgm:pt>
    <dgm:pt modelId="{BB208FC2-7E04-C147-AD1D-8551D41FA45E}">
      <dgm:prSet/>
      <dgm:spPr/>
      <dgm:t>
        <a:bodyPr/>
        <a:lstStyle/>
        <a:p>
          <a:r>
            <a:rPr lang="en-US"/>
            <a:t>Matrix Multiplication and Mean Addition</a:t>
          </a:r>
          <a:endParaRPr lang="en-IN"/>
        </a:p>
      </dgm:t>
    </dgm:pt>
    <dgm:pt modelId="{02F54FA5-939F-1547-A300-1E252646EDE1}" type="parTrans" cxnId="{4DCE921C-8FCC-4C4C-836A-E9F0199F3B2B}">
      <dgm:prSet/>
      <dgm:spPr/>
      <dgm:t>
        <a:bodyPr/>
        <a:lstStyle/>
        <a:p>
          <a:endParaRPr lang="en-GB"/>
        </a:p>
      </dgm:t>
    </dgm:pt>
    <dgm:pt modelId="{633D1C6F-5529-0E4B-8130-E8CA3BF3D1D2}" type="sibTrans" cxnId="{4DCE921C-8FCC-4C4C-836A-E9F0199F3B2B}">
      <dgm:prSet/>
      <dgm:spPr/>
      <dgm:t>
        <a:bodyPr/>
        <a:lstStyle/>
        <a:p>
          <a:endParaRPr lang="en-GB"/>
        </a:p>
      </dgm:t>
    </dgm:pt>
    <dgm:pt modelId="{02F9702E-F827-2E46-B069-F81981371230}">
      <dgm:prSet/>
      <dgm:spPr/>
      <dgm:t>
        <a:bodyPr/>
        <a:lstStyle/>
        <a:p>
          <a:r>
            <a:rPr lang="en-US"/>
            <a:t>Recommendation Generation</a:t>
          </a:r>
          <a:endParaRPr lang="en-IN"/>
        </a:p>
      </dgm:t>
    </dgm:pt>
    <dgm:pt modelId="{26B54ED0-7647-E64D-829D-28047BC38F04}" type="parTrans" cxnId="{72CE7C14-C573-2543-9AC9-761D7D580940}">
      <dgm:prSet/>
      <dgm:spPr/>
      <dgm:t>
        <a:bodyPr/>
        <a:lstStyle/>
        <a:p>
          <a:endParaRPr lang="en-GB"/>
        </a:p>
      </dgm:t>
    </dgm:pt>
    <dgm:pt modelId="{A1D15215-9C7B-D245-9DD3-E168F81681CB}" type="sibTrans" cxnId="{72CE7C14-C573-2543-9AC9-761D7D580940}">
      <dgm:prSet/>
      <dgm:spPr/>
      <dgm:t>
        <a:bodyPr/>
        <a:lstStyle/>
        <a:p>
          <a:endParaRPr lang="en-GB"/>
        </a:p>
      </dgm:t>
    </dgm:pt>
    <dgm:pt modelId="{2E97987D-ACA8-F14D-89D1-29C02BE06C62}" type="pres">
      <dgm:prSet presAssocID="{3267DA30-3423-8646-9DEC-3521AB1F9025}" presName="Name0" presStyleCnt="0">
        <dgm:presLayoutVars>
          <dgm:dir/>
          <dgm:resizeHandles val="exact"/>
        </dgm:presLayoutVars>
      </dgm:prSet>
      <dgm:spPr/>
    </dgm:pt>
    <dgm:pt modelId="{FD8B6835-4C28-034A-A9BE-C02158501E6D}" type="pres">
      <dgm:prSet presAssocID="{CB8D6A00-F84F-3B4B-A6AB-94F342A67378}" presName="node" presStyleLbl="node1" presStyleIdx="0" presStyleCnt="6">
        <dgm:presLayoutVars>
          <dgm:bulletEnabled val="1"/>
        </dgm:presLayoutVars>
      </dgm:prSet>
      <dgm:spPr/>
    </dgm:pt>
    <dgm:pt modelId="{1CF1AA35-E39E-0D4D-99F5-D9A3A709C59B}" type="pres">
      <dgm:prSet presAssocID="{9DB5237B-E411-EE4B-9682-2C41B3ACF396}" presName="sibTrans" presStyleLbl="sibTrans1D1" presStyleIdx="0" presStyleCnt="5"/>
      <dgm:spPr/>
    </dgm:pt>
    <dgm:pt modelId="{F5FDCB08-37E3-484C-BBC0-7D3226FEAA77}" type="pres">
      <dgm:prSet presAssocID="{9DB5237B-E411-EE4B-9682-2C41B3ACF396}" presName="connectorText" presStyleLbl="sibTrans1D1" presStyleIdx="0" presStyleCnt="5"/>
      <dgm:spPr/>
    </dgm:pt>
    <dgm:pt modelId="{69AF7E41-AA52-EF46-AD63-E7F4C906F0CF}" type="pres">
      <dgm:prSet presAssocID="{1C1E7AE4-B7E1-DF4D-B91A-C4F7AB5CF7E1}" presName="node" presStyleLbl="node1" presStyleIdx="1" presStyleCnt="6">
        <dgm:presLayoutVars>
          <dgm:bulletEnabled val="1"/>
        </dgm:presLayoutVars>
      </dgm:prSet>
      <dgm:spPr/>
    </dgm:pt>
    <dgm:pt modelId="{B08BC2B7-0096-AF48-9658-2718AD56F876}" type="pres">
      <dgm:prSet presAssocID="{6B1DCA7B-10D7-0A4B-8014-7ED0869342EB}" presName="sibTrans" presStyleLbl="sibTrans1D1" presStyleIdx="1" presStyleCnt="5"/>
      <dgm:spPr/>
    </dgm:pt>
    <dgm:pt modelId="{6FBBB9F6-A018-3A44-B79F-FD3F80EB50F6}" type="pres">
      <dgm:prSet presAssocID="{6B1DCA7B-10D7-0A4B-8014-7ED0869342EB}" presName="connectorText" presStyleLbl="sibTrans1D1" presStyleIdx="1" presStyleCnt="5"/>
      <dgm:spPr/>
    </dgm:pt>
    <dgm:pt modelId="{82ADE9BB-AE1C-B041-A5FD-368A81B092F7}" type="pres">
      <dgm:prSet presAssocID="{83FD9703-0FA5-1C4C-ACA8-B47B3B8F3F34}" presName="node" presStyleLbl="node1" presStyleIdx="2" presStyleCnt="6">
        <dgm:presLayoutVars>
          <dgm:bulletEnabled val="1"/>
        </dgm:presLayoutVars>
      </dgm:prSet>
      <dgm:spPr/>
    </dgm:pt>
    <dgm:pt modelId="{7A143164-4E0E-1D46-971A-B7856D7F3CC2}" type="pres">
      <dgm:prSet presAssocID="{757E8E3B-C017-8D46-AAD2-AAB7DBD5A8BC}" presName="sibTrans" presStyleLbl="sibTrans1D1" presStyleIdx="2" presStyleCnt="5"/>
      <dgm:spPr/>
    </dgm:pt>
    <dgm:pt modelId="{776290AF-F18B-6144-B52C-C0C91B8B9CD4}" type="pres">
      <dgm:prSet presAssocID="{757E8E3B-C017-8D46-AAD2-AAB7DBD5A8BC}" presName="connectorText" presStyleLbl="sibTrans1D1" presStyleIdx="2" presStyleCnt="5"/>
      <dgm:spPr/>
    </dgm:pt>
    <dgm:pt modelId="{03E2E553-6234-EE4F-80C3-8789C787B39E}" type="pres">
      <dgm:prSet presAssocID="{9A252E4B-F2D2-5A43-9C6C-5A7565FA4E57}" presName="node" presStyleLbl="node1" presStyleIdx="3" presStyleCnt="6">
        <dgm:presLayoutVars>
          <dgm:bulletEnabled val="1"/>
        </dgm:presLayoutVars>
      </dgm:prSet>
      <dgm:spPr/>
    </dgm:pt>
    <dgm:pt modelId="{F109CE0E-2A27-D64D-A877-96C805884320}" type="pres">
      <dgm:prSet presAssocID="{1A809ADA-09EC-2349-9C9E-A89A6F7CD3C6}" presName="sibTrans" presStyleLbl="sibTrans1D1" presStyleIdx="3" presStyleCnt="5"/>
      <dgm:spPr/>
    </dgm:pt>
    <dgm:pt modelId="{13ECFB4B-BDC2-C944-9FC3-EC3DB85219DC}" type="pres">
      <dgm:prSet presAssocID="{1A809ADA-09EC-2349-9C9E-A89A6F7CD3C6}" presName="connectorText" presStyleLbl="sibTrans1D1" presStyleIdx="3" presStyleCnt="5"/>
      <dgm:spPr/>
    </dgm:pt>
    <dgm:pt modelId="{8ABEABFB-AA48-A245-967D-7F266DC50935}" type="pres">
      <dgm:prSet presAssocID="{BB208FC2-7E04-C147-AD1D-8551D41FA45E}" presName="node" presStyleLbl="node1" presStyleIdx="4" presStyleCnt="6">
        <dgm:presLayoutVars>
          <dgm:bulletEnabled val="1"/>
        </dgm:presLayoutVars>
      </dgm:prSet>
      <dgm:spPr/>
    </dgm:pt>
    <dgm:pt modelId="{23209A1F-9F3A-8247-9E10-76AA06EE5B51}" type="pres">
      <dgm:prSet presAssocID="{633D1C6F-5529-0E4B-8130-E8CA3BF3D1D2}" presName="sibTrans" presStyleLbl="sibTrans1D1" presStyleIdx="4" presStyleCnt="5"/>
      <dgm:spPr/>
    </dgm:pt>
    <dgm:pt modelId="{6C9F216B-3A09-5442-94BD-12D132C4D2C3}" type="pres">
      <dgm:prSet presAssocID="{633D1C6F-5529-0E4B-8130-E8CA3BF3D1D2}" presName="connectorText" presStyleLbl="sibTrans1D1" presStyleIdx="4" presStyleCnt="5"/>
      <dgm:spPr/>
    </dgm:pt>
    <dgm:pt modelId="{63087315-F610-374A-9102-04B97DE9B2F7}" type="pres">
      <dgm:prSet presAssocID="{02F9702E-F827-2E46-B069-F81981371230}" presName="node" presStyleLbl="node1" presStyleIdx="5" presStyleCnt="6">
        <dgm:presLayoutVars>
          <dgm:bulletEnabled val="1"/>
        </dgm:presLayoutVars>
      </dgm:prSet>
      <dgm:spPr/>
    </dgm:pt>
  </dgm:ptLst>
  <dgm:cxnLst>
    <dgm:cxn modelId="{3BC2AC0A-5C82-AC4E-AFD9-E87773DDA08B}" type="presOf" srcId="{633D1C6F-5529-0E4B-8130-E8CA3BF3D1D2}" destId="{23209A1F-9F3A-8247-9E10-76AA06EE5B51}" srcOrd="0" destOrd="0" presId="urn:microsoft.com/office/officeart/2016/7/layout/RepeatingBendingProcessNew"/>
    <dgm:cxn modelId="{72CE7C14-C573-2543-9AC9-761D7D580940}" srcId="{3267DA30-3423-8646-9DEC-3521AB1F9025}" destId="{02F9702E-F827-2E46-B069-F81981371230}" srcOrd="5" destOrd="0" parTransId="{26B54ED0-7647-E64D-829D-28047BC38F04}" sibTransId="{A1D15215-9C7B-D245-9DD3-E168F81681CB}"/>
    <dgm:cxn modelId="{609B5915-BF3C-F040-ABA4-7C9CF9B900AC}" srcId="{3267DA30-3423-8646-9DEC-3521AB1F9025}" destId="{83FD9703-0FA5-1C4C-ACA8-B47B3B8F3F34}" srcOrd="2" destOrd="0" parTransId="{CC397C14-9F6C-704C-BBE2-426280DBA00A}" sibTransId="{757E8E3B-C017-8D46-AAD2-AAB7DBD5A8BC}"/>
    <dgm:cxn modelId="{2FF6F415-24DF-2B46-96D6-D63FAC7F8AE4}" type="presOf" srcId="{757E8E3B-C017-8D46-AAD2-AAB7DBD5A8BC}" destId="{7A143164-4E0E-1D46-971A-B7856D7F3CC2}" srcOrd="0" destOrd="0" presId="urn:microsoft.com/office/officeart/2016/7/layout/RepeatingBendingProcessNew"/>
    <dgm:cxn modelId="{AEC3861A-95E9-9440-8704-3C111E0A0FBD}" type="presOf" srcId="{02F9702E-F827-2E46-B069-F81981371230}" destId="{63087315-F610-374A-9102-04B97DE9B2F7}" srcOrd="0" destOrd="0" presId="urn:microsoft.com/office/officeart/2016/7/layout/RepeatingBendingProcessNew"/>
    <dgm:cxn modelId="{4DCE921C-8FCC-4C4C-836A-E9F0199F3B2B}" srcId="{3267DA30-3423-8646-9DEC-3521AB1F9025}" destId="{BB208FC2-7E04-C147-AD1D-8551D41FA45E}" srcOrd="4" destOrd="0" parTransId="{02F54FA5-939F-1547-A300-1E252646EDE1}" sibTransId="{633D1C6F-5529-0E4B-8130-E8CA3BF3D1D2}"/>
    <dgm:cxn modelId="{31A2442E-A999-AB43-A533-A3BE89E52515}" type="presOf" srcId="{1A809ADA-09EC-2349-9C9E-A89A6F7CD3C6}" destId="{F109CE0E-2A27-D64D-A877-96C805884320}" srcOrd="0" destOrd="0" presId="urn:microsoft.com/office/officeart/2016/7/layout/RepeatingBendingProcessNew"/>
    <dgm:cxn modelId="{85D06E3C-5655-BB4B-A825-8E90913218D5}" type="presOf" srcId="{1C1E7AE4-B7E1-DF4D-B91A-C4F7AB5CF7E1}" destId="{69AF7E41-AA52-EF46-AD63-E7F4C906F0CF}" srcOrd="0" destOrd="0" presId="urn:microsoft.com/office/officeart/2016/7/layout/RepeatingBendingProcessNew"/>
    <dgm:cxn modelId="{E3F41E46-D7A5-5C4A-8F65-FC8BD4810F03}" srcId="{3267DA30-3423-8646-9DEC-3521AB1F9025}" destId="{9A252E4B-F2D2-5A43-9C6C-5A7565FA4E57}" srcOrd="3" destOrd="0" parTransId="{6AC8E1C0-3BD0-134D-BF56-99B13C143651}" sibTransId="{1A809ADA-09EC-2349-9C9E-A89A6F7CD3C6}"/>
    <dgm:cxn modelId="{89A58E5D-0737-4842-963E-8B5F41A4FF08}" srcId="{3267DA30-3423-8646-9DEC-3521AB1F9025}" destId="{CB8D6A00-F84F-3B4B-A6AB-94F342A67378}" srcOrd="0" destOrd="0" parTransId="{3AFC442C-177E-1542-9F49-9515368476B0}" sibTransId="{9DB5237B-E411-EE4B-9682-2C41B3ACF396}"/>
    <dgm:cxn modelId="{E9ED2473-E8FF-1A46-8A57-7D0F0E409D9D}" type="presOf" srcId="{757E8E3B-C017-8D46-AAD2-AAB7DBD5A8BC}" destId="{776290AF-F18B-6144-B52C-C0C91B8B9CD4}" srcOrd="1" destOrd="0" presId="urn:microsoft.com/office/officeart/2016/7/layout/RepeatingBendingProcessNew"/>
    <dgm:cxn modelId="{D74D9C86-B26C-D94D-B8B6-9F15E9CEB0EE}" type="presOf" srcId="{6B1DCA7B-10D7-0A4B-8014-7ED0869342EB}" destId="{6FBBB9F6-A018-3A44-B79F-FD3F80EB50F6}" srcOrd="1" destOrd="0" presId="urn:microsoft.com/office/officeart/2016/7/layout/RepeatingBendingProcessNew"/>
    <dgm:cxn modelId="{BBFEE587-BBDD-C84B-A12A-C8EC7B6577D2}" type="presOf" srcId="{83FD9703-0FA5-1C4C-ACA8-B47B3B8F3F34}" destId="{82ADE9BB-AE1C-B041-A5FD-368A81B092F7}" srcOrd="0" destOrd="0" presId="urn:microsoft.com/office/officeart/2016/7/layout/RepeatingBendingProcessNew"/>
    <dgm:cxn modelId="{2E949D8D-6434-3543-8E6E-B5B3DD2EB8DC}" type="presOf" srcId="{BB208FC2-7E04-C147-AD1D-8551D41FA45E}" destId="{8ABEABFB-AA48-A245-967D-7F266DC50935}" srcOrd="0" destOrd="0" presId="urn:microsoft.com/office/officeart/2016/7/layout/RepeatingBendingProcessNew"/>
    <dgm:cxn modelId="{F8134897-C40F-7640-BE44-074416DC47B7}" type="presOf" srcId="{9DB5237B-E411-EE4B-9682-2C41B3ACF396}" destId="{1CF1AA35-E39E-0D4D-99F5-D9A3A709C59B}" srcOrd="0" destOrd="0" presId="urn:microsoft.com/office/officeart/2016/7/layout/RepeatingBendingProcessNew"/>
    <dgm:cxn modelId="{35A2F4A4-04A4-FB4B-B051-2FF067D9934D}" type="presOf" srcId="{1A809ADA-09EC-2349-9C9E-A89A6F7CD3C6}" destId="{13ECFB4B-BDC2-C944-9FC3-EC3DB85219DC}" srcOrd="1" destOrd="0" presId="urn:microsoft.com/office/officeart/2016/7/layout/RepeatingBendingProcessNew"/>
    <dgm:cxn modelId="{EE5CDCA5-CD30-CA49-A768-B03B0A652DF3}" type="presOf" srcId="{CB8D6A00-F84F-3B4B-A6AB-94F342A67378}" destId="{FD8B6835-4C28-034A-A9BE-C02158501E6D}" srcOrd="0" destOrd="0" presId="urn:microsoft.com/office/officeart/2016/7/layout/RepeatingBendingProcessNew"/>
    <dgm:cxn modelId="{CC93E7AC-4F65-0F4D-8EB4-5B1FF39EB5DF}" type="presOf" srcId="{9A252E4B-F2D2-5A43-9C6C-5A7565FA4E57}" destId="{03E2E553-6234-EE4F-80C3-8789C787B39E}" srcOrd="0" destOrd="0" presId="urn:microsoft.com/office/officeart/2016/7/layout/RepeatingBendingProcessNew"/>
    <dgm:cxn modelId="{D17D75B6-404C-9A4F-8B5B-66EF4AEE723E}" type="presOf" srcId="{3267DA30-3423-8646-9DEC-3521AB1F9025}" destId="{2E97987D-ACA8-F14D-89D1-29C02BE06C62}" srcOrd="0" destOrd="0" presId="urn:microsoft.com/office/officeart/2016/7/layout/RepeatingBendingProcessNew"/>
    <dgm:cxn modelId="{4F4702D2-C527-BB49-8D3A-993FE580429D}" type="presOf" srcId="{633D1C6F-5529-0E4B-8130-E8CA3BF3D1D2}" destId="{6C9F216B-3A09-5442-94BD-12D132C4D2C3}" srcOrd="1" destOrd="0" presId="urn:microsoft.com/office/officeart/2016/7/layout/RepeatingBendingProcessNew"/>
    <dgm:cxn modelId="{AA4FA2DB-FF18-AB45-9590-A17BAA2D76C0}" type="presOf" srcId="{9DB5237B-E411-EE4B-9682-2C41B3ACF396}" destId="{F5FDCB08-37E3-484C-BBC0-7D3226FEAA77}" srcOrd="1" destOrd="0" presId="urn:microsoft.com/office/officeart/2016/7/layout/RepeatingBendingProcessNew"/>
    <dgm:cxn modelId="{673B72E2-489A-DC43-8247-25BAAFF8218A}" srcId="{3267DA30-3423-8646-9DEC-3521AB1F9025}" destId="{1C1E7AE4-B7E1-DF4D-B91A-C4F7AB5CF7E1}" srcOrd="1" destOrd="0" parTransId="{F6512055-A772-804A-B823-DA36B17BCA59}" sibTransId="{6B1DCA7B-10D7-0A4B-8014-7ED0869342EB}"/>
    <dgm:cxn modelId="{83B97EF9-5DE6-A94B-8B20-03B5CC3858E9}" type="presOf" srcId="{6B1DCA7B-10D7-0A4B-8014-7ED0869342EB}" destId="{B08BC2B7-0096-AF48-9658-2718AD56F876}" srcOrd="0" destOrd="0" presId="urn:microsoft.com/office/officeart/2016/7/layout/RepeatingBendingProcessNew"/>
    <dgm:cxn modelId="{C7072BD1-83FC-C44F-957C-1031C9CA387D}" type="presParOf" srcId="{2E97987D-ACA8-F14D-89D1-29C02BE06C62}" destId="{FD8B6835-4C28-034A-A9BE-C02158501E6D}" srcOrd="0" destOrd="0" presId="urn:microsoft.com/office/officeart/2016/7/layout/RepeatingBendingProcessNew"/>
    <dgm:cxn modelId="{65EE1D37-FFAA-834C-9751-F3ED4DD91121}" type="presParOf" srcId="{2E97987D-ACA8-F14D-89D1-29C02BE06C62}" destId="{1CF1AA35-E39E-0D4D-99F5-D9A3A709C59B}" srcOrd="1" destOrd="0" presId="urn:microsoft.com/office/officeart/2016/7/layout/RepeatingBendingProcessNew"/>
    <dgm:cxn modelId="{B0FA18D1-5CA1-8843-B205-CB6F96F83F6A}" type="presParOf" srcId="{1CF1AA35-E39E-0D4D-99F5-D9A3A709C59B}" destId="{F5FDCB08-37E3-484C-BBC0-7D3226FEAA77}" srcOrd="0" destOrd="0" presId="urn:microsoft.com/office/officeart/2016/7/layout/RepeatingBendingProcessNew"/>
    <dgm:cxn modelId="{F05A65B9-A77E-BF4E-9622-E41F6C2FF6CE}" type="presParOf" srcId="{2E97987D-ACA8-F14D-89D1-29C02BE06C62}" destId="{69AF7E41-AA52-EF46-AD63-E7F4C906F0CF}" srcOrd="2" destOrd="0" presId="urn:microsoft.com/office/officeart/2016/7/layout/RepeatingBendingProcessNew"/>
    <dgm:cxn modelId="{82CE8035-2EB3-8D4B-9AD4-9D647ECE3EA2}" type="presParOf" srcId="{2E97987D-ACA8-F14D-89D1-29C02BE06C62}" destId="{B08BC2B7-0096-AF48-9658-2718AD56F876}" srcOrd="3" destOrd="0" presId="urn:microsoft.com/office/officeart/2016/7/layout/RepeatingBendingProcessNew"/>
    <dgm:cxn modelId="{28C76D42-FF3A-CE4F-A287-93CA381BA279}" type="presParOf" srcId="{B08BC2B7-0096-AF48-9658-2718AD56F876}" destId="{6FBBB9F6-A018-3A44-B79F-FD3F80EB50F6}" srcOrd="0" destOrd="0" presId="urn:microsoft.com/office/officeart/2016/7/layout/RepeatingBendingProcessNew"/>
    <dgm:cxn modelId="{08604D5E-7962-DC41-AA6C-44FAF6EA4070}" type="presParOf" srcId="{2E97987D-ACA8-F14D-89D1-29C02BE06C62}" destId="{82ADE9BB-AE1C-B041-A5FD-368A81B092F7}" srcOrd="4" destOrd="0" presId="urn:microsoft.com/office/officeart/2016/7/layout/RepeatingBendingProcessNew"/>
    <dgm:cxn modelId="{488DB9DA-2B69-F548-970D-94781C0E31B7}" type="presParOf" srcId="{2E97987D-ACA8-F14D-89D1-29C02BE06C62}" destId="{7A143164-4E0E-1D46-971A-B7856D7F3CC2}" srcOrd="5" destOrd="0" presId="urn:microsoft.com/office/officeart/2016/7/layout/RepeatingBendingProcessNew"/>
    <dgm:cxn modelId="{57E304D9-AB33-D540-8A22-F7F66E64F767}" type="presParOf" srcId="{7A143164-4E0E-1D46-971A-B7856D7F3CC2}" destId="{776290AF-F18B-6144-B52C-C0C91B8B9CD4}" srcOrd="0" destOrd="0" presId="urn:microsoft.com/office/officeart/2016/7/layout/RepeatingBendingProcessNew"/>
    <dgm:cxn modelId="{7C5CD19D-E6A1-B34B-B4B3-130C974AD435}" type="presParOf" srcId="{2E97987D-ACA8-F14D-89D1-29C02BE06C62}" destId="{03E2E553-6234-EE4F-80C3-8789C787B39E}" srcOrd="6" destOrd="0" presId="urn:microsoft.com/office/officeart/2016/7/layout/RepeatingBendingProcessNew"/>
    <dgm:cxn modelId="{1F808E40-7D6B-1F43-AFB5-B1447D47B3AC}" type="presParOf" srcId="{2E97987D-ACA8-F14D-89D1-29C02BE06C62}" destId="{F109CE0E-2A27-D64D-A877-96C805884320}" srcOrd="7" destOrd="0" presId="urn:microsoft.com/office/officeart/2016/7/layout/RepeatingBendingProcessNew"/>
    <dgm:cxn modelId="{63B0D52F-4061-0248-8FA0-11A47BB78178}" type="presParOf" srcId="{F109CE0E-2A27-D64D-A877-96C805884320}" destId="{13ECFB4B-BDC2-C944-9FC3-EC3DB85219DC}" srcOrd="0" destOrd="0" presId="urn:microsoft.com/office/officeart/2016/7/layout/RepeatingBendingProcessNew"/>
    <dgm:cxn modelId="{BDE0A77E-6889-7E4A-8F71-C65ED09F7016}" type="presParOf" srcId="{2E97987D-ACA8-F14D-89D1-29C02BE06C62}" destId="{8ABEABFB-AA48-A245-967D-7F266DC50935}" srcOrd="8" destOrd="0" presId="urn:microsoft.com/office/officeart/2016/7/layout/RepeatingBendingProcessNew"/>
    <dgm:cxn modelId="{06D4FA6D-B655-6F4A-A05E-5B04115F2F07}" type="presParOf" srcId="{2E97987D-ACA8-F14D-89D1-29C02BE06C62}" destId="{23209A1F-9F3A-8247-9E10-76AA06EE5B51}" srcOrd="9" destOrd="0" presId="urn:microsoft.com/office/officeart/2016/7/layout/RepeatingBendingProcessNew"/>
    <dgm:cxn modelId="{F5EC3922-D656-AF45-928F-AFB57AEC3D06}" type="presParOf" srcId="{23209A1F-9F3A-8247-9E10-76AA06EE5B51}" destId="{6C9F216B-3A09-5442-94BD-12D132C4D2C3}" srcOrd="0" destOrd="0" presId="urn:microsoft.com/office/officeart/2016/7/layout/RepeatingBendingProcessNew"/>
    <dgm:cxn modelId="{7266168D-ABD8-7249-A86B-79E91CDF850F}" type="presParOf" srcId="{2E97987D-ACA8-F14D-89D1-29C02BE06C62}" destId="{63087315-F610-374A-9102-04B97DE9B2F7}"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253B99-743D-0248-A347-E5AD90D415CE}" type="doc">
      <dgm:prSet loTypeId="urn:microsoft.com/office/officeart/2005/8/layout/process5" loCatId="process" qsTypeId="urn:microsoft.com/office/officeart/2005/8/quickstyle/simple1" qsCatId="simple" csTypeId="urn:microsoft.com/office/officeart/2005/8/colors/colorful3" csCatId="colorful"/>
      <dgm:spPr/>
      <dgm:t>
        <a:bodyPr/>
        <a:lstStyle/>
        <a:p>
          <a:endParaRPr lang="en-GB"/>
        </a:p>
      </dgm:t>
    </dgm:pt>
    <dgm:pt modelId="{C9D705C4-A12A-5A45-AB2C-F3C06567DC96}">
      <dgm:prSet/>
      <dgm:spPr/>
      <dgm:t>
        <a:bodyPr/>
        <a:lstStyle/>
        <a:p>
          <a:r>
            <a:rPr lang="en-US"/>
            <a:t>Import Data</a:t>
          </a:r>
          <a:endParaRPr lang="en-IN"/>
        </a:p>
      </dgm:t>
    </dgm:pt>
    <dgm:pt modelId="{EECDB6E6-BC0C-7F41-BD75-8C4EA4066F51}" type="parTrans" cxnId="{4102F97B-31D2-0446-8F81-CAB794884275}">
      <dgm:prSet/>
      <dgm:spPr/>
      <dgm:t>
        <a:bodyPr/>
        <a:lstStyle/>
        <a:p>
          <a:endParaRPr lang="en-GB"/>
        </a:p>
      </dgm:t>
    </dgm:pt>
    <dgm:pt modelId="{F5F17558-B260-E84E-BE7D-645CC9F7C195}" type="sibTrans" cxnId="{4102F97B-31D2-0446-8F81-CAB794884275}">
      <dgm:prSet/>
      <dgm:spPr/>
      <dgm:t>
        <a:bodyPr/>
        <a:lstStyle/>
        <a:p>
          <a:endParaRPr lang="en-GB"/>
        </a:p>
      </dgm:t>
    </dgm:pt>
    <dgm:pt modelId="{10139AA0-7C3B-DF4E-A086-C88623E61276}">
      <dgm:prSet/>
      <dgm:spPr/>
      <dgm:t>
        <a:bodyPr/>
        <a:lstStyle/>
        <a:p>
          <a:r>
            <a:rPr lang="en-US"/>
            <a:t>Data Processing</a:t>
          </a:r>
          <a:endParaRPr lang="en-IN"/>
        </a:p>
      </dgm:t>
    </dgm:pt>
    <dgm:pt modelId="{264DC4BD-CE64-2B49-B89A-1165FC0251FE}" type="parTrans" cxnId="{BE75F20E-0B22-DA4E-BA33-C4360208BB83}">
      <dgm:prSet/>
      <dgm:spPr/>
      <dgm:t>
        <a:bodyPr/>
        <a:lstStyle/>
        <a:p>
          <a:endParaRPr lang="en-GB"/>
        </a:p>
      </dgm:t>
    </dgm:pt>
    <dgm:pt modelId="{07D15166-FE6F-3648-84C0-55D7B507ABCD}" type="sibTrans" cxnId="{BE75F20E-0B22-DA4E-BA33-C4360208BB83}">
      <dgm:prSet/>
      <dgm:spPr/>
      <dgm:t>
        <a:bodyPr/>
        <a:lstStyle/>
        <a:p>
          <a:endParaRPr lang="en-GB"/>
        </a:p>
      </dgm:t>
    </dgm:pt>
    <dgm:pt modelId="{F84B24F0-2F07-104F-8FFE-D9C6B2B8FEBE}">
      <dgm:prSet/>
      <dgm:spPr/>
      <dgm:t>
        <a:bodyPr/>
        <a:lstStyle/>
        <a:p>
          <a:r>
            <a:rPr lang="en-US"/>
            <a:t>TF – IDF Feature Extraction</a:t>
          </a:r>
          <a:endParaRPr lang="en-IN"/>
        </a:p>
      </dgm:t>
    </dgm:pt>
    <dgm:pt modelId="{CF7D491E-B141-5143-A0CD-2ACB0136E154}" type="parTrans" cxnId="{4D253EA4-6197-2B42-AE77-3C0E922CF0FE}">
      <dgm:prSet/>
      <dgm:spPr/>
      <dgm:t>
        <a:bodyPr/>
        <a:lstStyle/>
        <a:p>
          <a:endParaRPr lang="en-GB"/>
        </a:p>
      </dgm:t>
    </dgm:pt>
    <dgm:pt modelId="{F111CC42-9324-554A-9EDC-4CC1B56ACB67}" type="sibTrans" cxnId="{4D253EA4-6197-2B42-AE77-3C0E922CF0FE}">
      <dgm:prSet/>
      <dgm:spPr/>
      <dgm:t>
        <a:bodyPr/>
        <a:lstStyle/>
        <a:p>
          <a:endParaRPr lang="en-GB"/>
        </a:p>
      </dgm:t>
    </dgm:pt>
    <dgm:pt modelId="{E699BEDC-74C1-1D4E-B702-1F5410DF2400}">
      <dgm:prSet/>
      <dgm:spPr/>
      <dgm:t>
        <a:bodyPr/>
        <a:lstStyle/>
        <a:p>
          <a:r>
            <a:rPr lang="en-US" dirty="0"/>
            <a:t>Similarity Measurement</a:t>
          </a:r>
          <a:endParaRPr lang="en-IN" dirty="0"/>
        </a:p>
      </dgm:t>
    </dgm:pt>
    <dgm:pt modelId="{D10C744E-1AA8-F546-A398-A2960A878799}" type="parTrans" cxnId="{CB8F1199-6AE4-9E45-B56A-3F787EAC71AF}">
      <dgm:prSet/>
      <dgm:spPr/>
      <dgm:t>
        <a:bodyPr/>
        <a:lstStyle/>
        <a:p>
          <a:endParaRPr lang="en-GB"/>
        </a:p>
      </dgm:t>
    </dgm:pt>
    <dgm:pt modelId="{AC69D70F-8014-F545-A320-E176561A8FCC}" type="sibTrans" cxnId="{CB8F1199-6AE4-9E45-B56A-3F787EAC71AF}">
      <dgm:prSet/>
      <dgm:spPr/>
      <dgm:t>
        <a:bodyPr/>
        <a:lstStyle/>
        <a:p>
          <a:endParaRPr lang="en-GB"/>
        </a:p>
      </dgm:t>
    </dgm:pt>
    <dgm:pt modelId="{F4B1D474-B326-6B4A-8012-AD9E630BA542}">
      <dgm:prSet/>
      <dgm:spPr/>
      <dgm:t>
        <a:bodyPr/>
        <a:lstStyle/>
        <a:p>
          <a:r>
            <a:rPr lang="en-US"/>
            <a:t>Recommendation Generation</a:t>
          </a:r>
          <a:endParaRPr lang="en-IN"/>
        </a:p>
      </dgm:t>
    </dgm:pt>
    <dgm:pt modelId="{9B2A2769-FE92-484F-92FA-D4507FAEF698}" type="parTrans" cxnId="{D7185A94-917D-814D-9C09-2E51FE264797}">
      <dgm:prSet/>
      <dgm:spPr/>
      <dgm:t>
        <a:bodyPr/>
        <a:lstStyle/>
        <a:p>
          <a:endParaRPr lang="en-GB"/>
        </a:p>
      </dgm:t>
    </dgm:pt>
    <dgm:pt modelId="{BECA8108-37F1-0643-B53E-19174EC126BC}" type="sibTrans" cxnId="{D7185A94-917D-814D-9C09-2E51FE264797}">
      <dgm:prSet/>
      <dgm:spPr/>
      <dgm:t>
        <a:bodyPr/>
        <a:lstStyle/>
        <a:p>
          <a:endParaRPr lang="en-GB"/>
        </a:p>
      </dgm:t>
    </dgm:pt>
    <dgm:pt modelId="{93C4D52B-04C7-DB49-9555-8585032828A7}" type="pres">
      <dgm:prSet presAssocID="{C4253B99-743D-0248-A347-E5AD90D415CE}" presName="diagram" presStyleCnt="0">
        <dgm:presLayoutVars>
          <dgm:dir/>
          <dgm:resizeHandles val="exact"/>
        </dgm:presLayoutVars>
      </dgm:prSet>
      <dgm:spPr/>
    </dgm:pt>
    <dgm:pt modelId="{F951E0B7-57CE-A44C-A81C-1B9166B90583}" type="pres">
      <dgm:prSet presAssocID="{C9D705C4-A12A-5A45-AB2C-F3C06567DC96}" presName="node" presStyleLbl="node1" presStyleIdx="0" presStyleCnt="5">
        <dgm:presLayoutVars>
          <dgm:bulletEnabled val="1"/>
        </dgm:presLayoutVars>
      </dgm:prSet>
      <dgm:spPr/>
    </dgm:pt>
    <dgm:pt modelId="{234340EE-5138-854A-8012-A36CB431FCB8}" type="pres">
      <dgm:prSet presAssocID="{F5F17558-B260-E84E-BE7D-645CC9F7C195}" presName="sibTrans" presStyleLbl="sibTrans2D1" presStyleIdx="0" presStyleCnt="4"/>
      <dgm:spPr/>
    </dgm:pt>
    <dgm:pt modelId="{2596070D-C4B5-C741-9D95-E08B61AC4DC6}" type="pres">
      <dgm:prSet presAssocID="{F5F17558-B260-E84E-BE7D-645CC9F7C195}" presName="connectorText" presStyleLbl="sibTrans2D1" presStyleIdx="0" presStyleCnt="4"/>
      <dgm:spPr/>
    </dgm:pt>
    <dgm:pt modelId="{ADDAD0B4-54D6-DC44-9231-7755112307B0}" type="pres">
      <dgm:prSet presAssocID="{10139AA0-7C3B-DF4E-A086-C88623E61276}" presName="node" presStyleLbl="node1" presStyleIdx="1" presStyleCnt="5">
        <dgm:presLayoutVars>
          <dgm:bulletEnabled val="1"/>
        </dgm:presLayoutVars>
      </dgm:prSet>
      <dgm:spPr/>
    </dgm:pt>
    <dgm:pt modelId="{6B525B58-AB8C-5349-A4B8-0BFC0DD73EC2}" type="pres">
      <dgm:prSet presAssocID="{07D15166-FE6F-3648-84C0-55D7B507ABCD}" presName="sibTrans" presStyleLbl="sibTrans2D1" presStyleIdx="1" presStyleCnt="4"/>
      <dgm:spPr/>
    </dgm:pt>
    <dgm:pt modelId="{14331C86-9400-7344-8B74-E5AA1B6AC9D0}" type="pres">
      <dgm:prSet presAssocID="{07D15166-FE6F-3648-84C0-55D7B507ABCD}" presName="connectorText" presStyleLbl="sibTrans2D1" presStyleIdx="1" presStyleCnt="4"/>
      <dgm:spPr/>
    </dgm:pt>
    <dgm:pt modelId="{E853B2A1-81CD-CB40-A609-5BE4B87B9192}" type="pres">
      <dgm:prSet presAssocID="{F84B24F0-2F07-104F-8FFE-D9C6B2B8FEBE}" presName="node" presStyleLbl="node1" presStyleIdx="2" presStyleCnt="5">
        <dgm:presLayoutVars>
          <dgm:bulletEnabled val="1"/>
        </dgm:presLayoutVars>
      </dgm:prSet>
      <dgm:spPr/>
    </dgm:pt>
    <dgm:pt modelId="{9EEADD37-1283-4E48-A00C-9808A7C22A3A}" type="pres">
      <dgm:prSet presAssocID="{F111CC42-9324-554A-9EDC-4CC1B56ACB67}" presName="sibTrans" presStyleLbl="sibTrans2D1" presStyleIdx="2" presStyleCnt="4"/>
      <dgm:spPr/>
    </dgm:pt>
    <dgm:pt modelId="{4768B02E-109F-314D-8FB3-5B95DBEBEF65}" type="pres">
      <dgm:prSet presAssocID="{F111CC42-9324-554A-9EDC-4CC1B56ACB67}" presName="connectorText" presStyleLbl="sibTrans2D1" presStyleIdx="2" presStyleCnt="4"/>
      <dgm:spPr/>
    </dgm:pt>
    <dgm:pt modelId="{DFE79D29-46DE-124C-855B-B44A77416837}" type="pres">
      <dgm:prSet presAssocID="{E699BEDC-74C1-1D4E-B702-1F5410DF2400}" presName="node" presStyleLbl="node1" presStyleIdx="3" presStyleCnt="5">
        <dgm:presLayoutVars>
          <dgm:bulletEnabled val="1"/>
        </dgm:presLayoutVars>
      </dgm:prSet>
      <dgm:spPr/>
    </dgm:pt>
    <dgm:pt modelId="{76199367-8415-444F-9D9F-94943DA2B633}" type="pres">
      <dgm:prSet presAssocID="{AC69D70F-8014-F545-A320-E176561A8FCC}" presName="sibTrans" presStyleLbl="sibTrans2D1" presStyleIdx="3" presStyleCnt="4"/>
      <dgm:spPr/>
    </dgm:pt>
    <dgm:pt modelId="{0EE9EB32-16D4-624E-B49C-F2672906E514}" type="pres">
      <dgm:prSet presAssocID="{AC69D70F-8014-F545-A320-E176561A8FCC}" presName="connectorText" presStyleLbl="sibTrans2D1" presStyleIdx="3" presStyleCnt="4"/>
      <dgm:spPr/>
    </dgm:pt>
    <dgm:pt modelId="{8AA07651-EA26-B042-AC78-57B9BC79F420}" type="pres">
      <dgm:prSet presAssocID="{F4B1D474-B326-6B4A-8012-AD9E630BA542}" presName="node" presStyleLbl="node1" presStyleIdx="4" presStyleCnt="5">
        <dgm:presLayoutVars>
          <dgm:bulletEnabled val="1"/>
        </dgm:presLayoutVars>
      </dgm:prSet>
      <dgm:spPr/>
    </dgm:pt>
  </dgm:ptLst>
  <dgm:cxnLst>
    <dgm:cxn modelId="{594AEC0C-ADAA-284C-BE14-8BDD152F5673}" type="presOf" srcId="{E699BEDC-74C1-1D4E-B702-1F5410DF2400}" destId="{DFE79D29-46DE-124C-855B-B44A77416837}" srcOrd="0" destOrd="0" presId="urn:microsoft.com/office/officeart/2005/8/layout/process5"/>
    <dgm:cxn modelId="{C1E1F20C-6D15-0748-B2A1-4CFF23979A93}" type="presOf" srcId="{F84B24F0-2F07-104F-8FFE-D9C6B2B8FEBE}" destId="{E853B2A1-81CD-CB40-A609-5BE4B87B9192}" srcOrd="0" destOrd="0" presId="urn:microsoft.com/office/officeart/2005/8/layout/process5"/>
    <dgm:cxn modelId="{BE75F20E-0B22-DA4E-BA33-C4360208BB83}" srcId="{C4253B99-743D-0248-A347-E5AD90D415CE}" destId="{10139AA0-7C3B-DF4E-A086-C88623E61276}" srcOrd="1" destOrd="0" parTransId="{264DC4BD-CE64-2B49-B89A-1165FC0251FE}" sibTransId="{07D15166-FE6F-3648-84C0-55D7B507ABCD}"/>
    <dgm:cxn modelId="{B35EFF31-A2C3-E24F-B5F3-0835CFDDB2DC}" type="presOf" srcId="{C9D705C4-A12A-5A45-AB2C-F3C06567DC96}" destId="{F951E0B7-57CE-A44C-A81C-1B9166B90583}" srcOrd="0" destOrd="0" presId="urn:microsoft.com/office/officeart/2005/8/layout/process5"/>
    <dgm:cxn modelId="{3D014E3E-3E97-2D43-BEA0-998CF3986E61}" type="presOf" srcId="{07D15166-FE6F-3648-84C0-55D7B507ABCD}" destId="{14331C86-9400-7344-8B74-E5AA1B6AC9D0}" srcOrd="1" destOrd="0" presId="urn:microsoft.com/office/officeart/2005/8/layout/process5"/>
    <dgm:cxn modelId="{AFCAF052-5033-FD47-A047-017A24A4D91A}" type="presOf" srcId="{F111CC42-9324-554A-9EDC-4CC1B56ACB67}" destId="{9EEADD37-1283-4E48-A00C-9808A7C22A3A}" srcOrd="0" destOrd="0" presId="urn:microsoft.com/office/officeart/2005/8/layout/process5"/>
    <dgm:cxn modelId="{ABCAD75F-956D-F143-8694-5411EF55E0E0}" type="presOf" srcId="{C4253B99-743D-0248-A347-E5AD90D415CE}" destId="{93C4D52B-04C7-DB49-9555-8585032828A7}" srcOrd="0" destOrd="0" presId="urn:microsoft.com/office/officeart/2005/8/layout/process5"/>
    <dgm:cxn modelId="{3C318D6F-269E-1747-A088-E24D41E2F826}" type="presOf" srcId="{AC69D70F-8014-F545-A320-E176561A8FCC}" destId="{0EE9EB32-16D4-624E-B49C-F2672906E514}" srcOrd="1" destOrd="0" presId="urn:microsoft.com/office/officeart/2005/8/layout/process5"/>
    <dgm:cxn modelId="{4102F97B-31D2-0446-8F81-CAB794884275}" srcId="{C4253B99-743D-0248-A347-E5AD90D415CE}" destId="{C9D705C4-A12A-5A45-AB2C-F3C06567DC96}" srcOrd="0" destOrd="0" parTransId="{EECDB6E6-BC0C-7F41-BD75-8C4EA4066F51}" sibTransId="{F5F17558-B260-E84E-BE7D-645CC9F7C195}"/>
    <dgm:cxn modelId="{A45AEF80-F783-0543-85BF-E49063A75E1A}" type="presOf" srcId="{07D15166-FE6F-3648-84C0-55D7B507ABCD}" destId="{6B525B58-AB8C-5349-A4B8-0BFC0DD73EC2}" srcOrd="0" destOrd="0" presId="urn:microsoft.com/office/officeart/2005/8/layout/process5"/>
    <dgm:cxn modelId="{2F176F89-413C-0A40-8C3F-FF31689F397D}" type="presOf" srcId="{AC69D70F-8014-F545-A320-E176561A8FCC}" destId="{76199367-8415-444F-9D9F-94943DA2B633}" srcOrd="0" destOrd="0" presId="urn:microsoft.com/office/officeart/2005/8/layout/process5"/>
    <dgm:cxn modelId="{F7E8748B-4B83-6241-A37D-0ADC4A99EB00}" type="presOf" srcId="{F5F17558-B260-E84E-BE7D-645CC9F7C195}" destId="{2596070D-C4B5-C741-9D95-E08B61AC4DC6}" srcOrd="1" destOrd="0" presId="urn:microsoft.com/office/officeart/2005/8/layout/process5"/>
    <dgm:cxn modelId="{D7185A94-917D-814D-9C09-2E51FE264797}" srcId="{C4253B99-743D-0248-A347-E5AD90D415CE}" destId="{F4B1D474-B326-6B4A-8012-AD9E630BA542}" srcOrd="4" destOrd="0" parTransId="{9B2A2769-FE92-484F-92FA-D4507FAEF698}" sibTransId="{BECA8108-37F1-0643-B53E-19174EC126BC}"/>
    <dgm:cxn modelId="{51238497-A54B-8946-8634-44DFCFE85135}" type="presOf" srcId="{F5F17558-B260-E84E-BE7D-645CC9F7C195}" destId="{234340EE-5138-854A-8012-A36CB431FCB8}" srcOrd="0" destOrd="0" presId="urn:microsoft.com/office/officeart/2005/8/layout/process5"/>
    <dgm:cxn modelId="{CB8F1199-6AE4-9E45-B56A-3F787EAC71AF}" srcId="{C4253B99-743D-0248-A347-E5AD90D415CE}" destId="{E699BEDC-74C1-1D4E-B702-1F5410DF2400}" srcOrd="3" destOrd="0" parTransId="{D10C744E-1AA8-F546-A398-A2960A878799}" sibTransId="{AC69D70F-8014-F545-A320-E176561A8FCC}"/>
    <dgm:cxn modelId="{FDA5A59C-A88B-0F41-9E98-BAB4F127F48A}" type="presOf" srcId="{10139AA0-7C3B-DF4E-A086-C88623E61276}" destId="{ADDAD0B4-54D6-DC44-9231-7755112307B0}" srcOrd="0" destOrd="0" presId="urn:microsoft.com/office/officeart/2005/8/layout/process5"/>
    <dgm:cxn modelId="{4D253EA4-6197-2B42-AE77-3C0E922CF0FE}" srcId="{C4253B99-743D-0248-A347-E5AD90D415CE}" destId="{F84B24F0-2F07-104F-8FFE-D9C6B2B8FEBE}" srcOrd="2" destOrd="0" parTransId="{CF7D491E-B141-5143-A0CD-2ACB0136E154}" sibTransId="{F111CC42-9324-554A-9EDC-4CC1B56ACB67}"/>
    <dgm:cxn modelId="{F34C5BA5-73DA-A84F-8E74-2224D7561474}" type="presOf" srcId="{F111CC42-9324-554A-9EDC-4CC1B56ACB67}" destId="{4768B02E-109F-314D-8FB3-5B95DBEBEF65}" srcOrd="1" destOrd="0" presId="urn:microsoft.com/office/officeart/2005/8/layout/process5"/>
    <dgm:cxn modelId="{325A18B2-DB99-484E-936F-C50D26BEB8D2}" type="presOf" srcId="{F4B1D474-B326-6B4A-8012-AD9E630BA542}" destId="{8AA07651-EA26-B042-AC78-57B9BC79F420}" srcOrd="0" destOrd="0" presId="urn:microsoft.com/office/officeart/2005/8/layout/process5"/>
    <dgm:cxn modelId="{37D45CC2-C985-F848-B820-1C1AF5594EDB}" type="presParOf" srcId="{93C4D52B-04C7-DB49-9555-8585032828A7}" destId="{F951E0B7-57CE-A44C-A81C-1B9166B90583}" srcOrd="0" destOrd="0" presId="urn:microsoft.com/office/officeart/2005/8/layout/process5"/>
    <dgm:cxn modelId="{FDDDB411-9BAD-6843-8B91-36D39F9C8930}" type="presParOf" srcId="{93C4D52B-04C7-DB49-9555-8585032828A7}" destId="{234340EE-5138-854A-8012-A36CB431FCB8}" srcOrd="1" destOrd="0" presId="urn:microsoft.com/office/officeart/2005/8/layout/process5"/>
    <dgm:cxn modelId="{AD70396B-EC72-BD4F-B5FD-BFC71A2A857C}" type="presParOf" srcId="{234340EE-5138-854A-8012-A36CB431FCB8}" destId="{2596070D-C4B5-C741-9D95-E08B61AC4DC6}" srcOrd="0" destOrd="0" presId="urn:microsoft.com/office/officeart/2005/8/layout/process5"/>
    <dgm:cxn modelId="{F7A0E08F-FA25-1C4C-B8BE-5C54567F5B76}" type="presParOf" srcId="{93C4D52B-04C7-DB49-9555-8585032828A7}" destId="{ADDAD0B4-54D6-DC44-9231-7755112307B0}" srcOrd="2" destOrd="0" presId="urn:microsoft.com/office/officeart/2005/8/layout/process5"/>
    <dgm:cxn modelId="{F2C654EE-6FBF-F640-8D53-9B133638DECB}" type="presParOf" srcId="{93C4D52B-04C7-DB49-9555-8585032828A7}" destId="{6B525B58-AB8C-5349-A4B8-0BFC0DD73EC2}" srcOrd="3" destOrd="0" presId="urn:microsoft.com/office/officeart/2005/8/layout/process5"/>
    <dgm:cxn modelId="{599F7348-1378-9645-9A8E-BC234D202C2C}" type="presParOf" srcId="{6B525B58-AB8C-5349-A4B8-0BFC0DD73EC2}" destId="{14331C86-9400-7344-8B74-E5AA1B6AC9D0}" srcOrd="0" destOrd="0" presId="urn:microsoft.com/office/officeart/2005/8/layout/process5"/>
    <dgm:cxn modelId="{3A47CCBC-17A9-AF46-98B6-E5D0F8943EED}" type="presParOf" srcId="{93C4D52B-04C7-DB49-9555-8585032828A7}" destId="{E853B2A1-81CD-CB40-A609-5BE4B87B9192}" srcOrd="4" destOrd="0" presId="urn:microsoft.com/office/officeart/2005/8/layout/process5"/>
    <dgm:cxn modelId="{62324ACA-0081-AA4D-A565-B26EEE15385E}" type="presParOf" srcId="{93C4D52B-04C7-DB49-9555-8585032828A7}" destId="{9EEADD37-1283-4E48-A00C-9808A7C22A3A}" srcOrd="5" destOrd="0" presId="urn:microsoft.com/office/officeart/2005/8/layout/process5"/>
    <dgm:cxn modelId="{215C685B-56F6-714D-BD09-0A7886127597}" type="presParOf" srcId="{9EEADD37-1283-4E48-A00C-9808A7C22A3A}" destId="{4768B02E-109F-314D-8FB3-5B95DBEBEF65}" srcOrd="0" destOrd="0" presId="urn:microsoft.com/office/officeart/2005/8/layout/process5"/>
    <dgm:cxn modelId="{E224D377-3217-9F42-A8E9-6A369A41FF73}" type="presParOf" srcId="{93C4D52B-04C7-DB49-9555-8585032828A7}" destId="{DFE79D29-46DE-124C-855B-B44A77416837}" srcOrd="6" destOrd="0" presId="urn:microsoft.com/office/officeart/2005/8/layout/process5"/>
    <dgm:cxn modelId="{37D59D28-A9F5-8E4D-83CC-79D52859A59F}" type="presParOf" srcId="{93C4D52B-04C7-DB49-9555-8585032828A7}" destId="{76199367-8415-444F-9D9F-94943DA2B633}" srcOrd="7" destOrd="0" presId="urn:microsoft.com/office/officeart/2005/8/layout/process5"/>
    <dgm:cxn modelId="{C2EB81D5-79B6-B24F-A33F-28DF95D30972}" type="presParOf" srcId="{76199367-8415-444F-9D9F-94943DA2B633}" destId="{0EE9EB32-16D4-624E-B49C-F2672906E514}" srcOrd="0" destOrd="0" presId="urn:microsoft.com/office/officeart/2005/8/layout/process5"/>
    <dgm:cxn modelId="{29FC94EC-B968-F746-8447-6D7E8EF71B4F}" type="presParOf" srcId="{93C4D52B-04C7-DB49-9555-8585032828A7}" destId="{8AA07651-EA26-B042-AC78-57B9BC79F420}"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E7296D-D536-C644-9FE1-D11C8444BA20}"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GB"/>
        </a:p>
      </dgm:t>
    </dgm:pt>
    <dgm:pt modelId="{AB58AFD4-A48E-4C4A-8B9A-5654D564A896}">
      <dgm:prSet/>
      <dgm:spPr/>
      <dgm:t>
        <a:bodyPr/>
        <a:lstStyle/>
        <a:p>
          <a:r>
            <a:rPr lang="en-US" dirty="0"/>
            <a:t>Import Data</a:t>
          </a:r>
          <a:endParaRPr lang="en-IN" dirty="0"/>
        </a:p>
      </dgm:t>
    </dgm:pt>
    <dgm:pt modelId="{AC8CC5E6-900F-8749-AC25-3814497F6416}" type="parTrans" cxnId="{84961239-2F9D-C44E-A12A-30A34657AF58}">
      <dgm:prSet/>
      <dgm:spPr/>
      <dgm:t>
        <a:bodyPr/>
        <a:lstStyle/>
        <a:p>
          <a:endParaRPr lang="en-GB"/>
        </a:p>
      </dgm:t>
    </dgm:pt>
    <dgm:pt modelId="{721AA1A7-ADFF-7341-B818-1CD13F61D79A}" type="sibTrans" cxnId="{84961239-2F9D-C44E-A12A-30A34657AF58}">
      <dgm:prSet/>
      <dgm:spPr/>
      <dgm:t>
        <a:bodyPr/>
        <a:lstStyle/>
        <a:p>
          <a:endParaRPr lang="en-GB"/>
        </a:p>
      </dgm:t>
    </dgm:pt>
    <dgm:pt modelId="{D10F6789-EA27-204C-88FA-E3D22DFD96C6}">
      <dgm:prSet/>
      <dgm:spPr/>
      <dgm:t>
        <a:bodyPr/>
        <a:lstStyle/>
        <a:p>
          <a:r>
            <a:rPr lang="en-US"/>
            <a:t>Data Processing</a:t>
          </a:r>
          <a:endParaRPr lang="en-IN"/>
        </a:p>
      </dgm:t>
    </dgm:pt>
    <dgm:pt modelId="{0767E7DC-CBD3-0B4C-B403-A1A9B5AD1416}" type="parTrans" cxnId="{2F17CB4C-7C08-DE40-B80C-B531A7A21FA3}">
      <dgm:prSet/>
      <dgm:spPr/>
      <dgm:t>
        <a:bodyPr/>
        <a:lstStyle/>
        <a:p>
          <a:endParaRPr lang="en-GB"/>
        </a:p>
      </dgm:t>
    </dgm:pt>
    <dgm:pt modelId="{39BE15F2-50B0-354E-882E-E6105F0524A8}" type="sibTrans" cxnId="{2F17CB4C-7C08-DE40-B80C-B531A7A21FA3}">
      <dgm:prSet/>
      <dgm:spPr/>
      <dgm:t>
        <a:bodyPr/>
        <a:lstStyle/>
        <a:p>
          <a:endParaRPr lang="en-GB"/>
        </a:p>
      </dgm:t>
    </dgm:pt>
    <dgm:pt modelId="{D9FDFF40-A230-F942-9923-C018208AE7A5}">
      <dgm:prSet/>
      <dgm:spPr/>
      <dgm:t>
        <a:bodyPr/>
        <a:lstStyle/>
        <a:p>
          <a:r>
            <a:rPr lang="en-US"/>
            <a:t>Embedding using Distilled Roberta</a:t>
          </a:r>
          <a:endParaRPr lang="en-IN"/>
        </a:p>
      </dgm:t>
    </dgm:pt>
    <dgm:pt modelId="{469250B4-CE3E-7B4C-8346-145F05806F99}" type="parTrans" cxnId="{E4161004-E5D5-C145-85D7-9B68B08B6D62}">
      <dgm:prSet/>
      <dgm:spPr/>
      <dgm:t>
        <a:bodyPr/>
        <a:lstStyle/>
        <a:p>
          <a:endParaRPr lang="en-GB"/>
        </a:p>
      </dgm:t>
    </dgm:pt>
    <dgm:pt modelId="{3781C56B-282F-8F4C-936E-1D02279EB8ED}" type="sibTrans" cxnId="{E4161004-E5D5-C145-85D7-9B68B08B6D62}">
      <dgm:prSet/>
      <dgm:spPr/>
      <dgm:t>
        <a:bodyPr/>
        <a:lstStyle/>
        <a:p>
          <a:endParaRPr lang="en-GB"/>
        </a:p>
      </dgm:t>
    </dgm:pt>
    <dgm:pt modelId="{C68885D1-D6BA-D84A-954A-B74B8FB5A1AC}">
      <dgm:prSet/>
      <dgm:spPr/>
      <dgm:t>
        <a:bodyPr/>
        <a:lstStyle/>
        <a:p>
          <a:r>
            <a:rPr lang="en-US"/>
            <a:t>Dimensionality Reduction</a:t>
          </a:r>
          <a:endParaRPr lang="en-IN"/>
        </a:p>
      </dgm:t>
    </dgm:pt>
    <dgm:pt modelId="{DE8E73A6-8ACF-B14D-978C-80075C07086C}" type="parTrans" cxnId="{91B5F9D8-DDB9-2D46-B1A3-856510BF45E0}">
      <dgm:prSet/>
      <dgm:spPr/>
      <dgm:t>
        <a:bodyPr/>
        <a:lstStyle/>
        <a:p>
          <a:endParaRPr lang="en-GB"/>
        </a:p>
      </dgm:t>
    </dgm:pt>
    <dgm:pt modelId="{97911691-A232-D542-ACE8-3E32C2A8ABD6}" type="sibTrans" cxnId="{91B5F9D8-DDB9-2D46-B1A3-856510BF45E0}">
      <dgm:prSet/>
      <dgm:spPr/>
      <dgm:t>
        <a:bodyPr/>
        <a:lstStyle/>
        <a:p>
          <a:endParaRPr lang="en-GB"/>
        </a:p>
      </dgm:t>
    </dgm:pt>
    <dgm:pt modelId="{1FA0C1B0-8EF6-8441-9BA2-12E22EFE4BFD}">
      <dgm:prSet/>
      <dgm:spPr/>
      <dgm:t>
        <a:bodyPr/>
        <a:lstStyle/>
        <a:p>
          <a:r>
            <a:rPr lang="en-US"/>
            <a:t>Model Training</a:t>
          </a:r>
          <a:endParaRPr lang="en-IN"/>
        </a:p>
      </dgm:t>
    </dgm:pt>
    <dgm:pt modelId="{55759A1A-0A1E-944F-A1E3-B19BD25DB270}" type="parTrans" cxnId="{03781BDA-4826-074B-8AD8-860558174E2C}">
      <dgm:prSet/>
      <dgm:spPr/>
      <dgm:t>
        <a:bodyPr/>
        <a:lstStyle/>
        <a:p>
          <a:endParaRPr lang="en-GB"/>
        </a:p>
      </dgm:t>
    </dgm:pt>
    <dgm:pt modelId="{58F0A529-2DC3-B642-8198-F0E972930A39}" type="sibTrans" cxnId="{03781BDA-4826-074B-8AD8-860558174E2C}">
      <dgm:prSet/>
      <dgm:spPr/>
      <dgm:t>
        <a:bodyPr/>
        <a:lstStyle/>
        <a:p>
          <a:endParaRPr lang="en-GB"/>
        </a:p>
      </dgm:t>
    </dgm:pt>
    <dgm:pt modelId="{0211B46A-2A20-6548-B9A2-827410A43829}">
      <dgm:prSet/>
      <dgm:spPr/>
      <dgm:t>
        <a:bodyPr/>
        <a:lstStyle/>
        <a:p>
          <a:r>
            <a:rPr lang="en-US"/>
            <a:t>Giving Recommendations</a:t>
          </a:r>
          <a:endParaRPr lang="en-IN"/>
        </a:p>
      </dgm:t>
    </dgm:pt>
    <dgm:pt modelId="{F01B39D7-1F1A-464A-8338-146F0EEBACE2}" type="parTrans" cxnId="{371E9F02-6A74-4243-A484-F0189ED43190}">
      <dgm:prSet/>
      <dgm:spPr/>
      <dgm:t>
        <a:bodyPr/>
        <a:lstStyle/>
        <a:p>
          <a:endParaRPr lang="en-GB"/>
        </a:p>
      </dgm:t>
    </dgm:pt>
    <dgm:pt modelId="{1AE5CF49-24FD-9144-BEB6-4341533DBC50}" type="sibTrans" cxnId="{371E9F02-6A74-4243-A484-F0189ED43190}">
      <dgm:prSet/>
      <dgm:spPr/>
      <dgm:t>
        <a:bodyPr/>
        <a:lstStyle/>
        <a:p>
          <a:endParaRPr lang="en-GB"/>
        </a:p>
      </dgm:t>
    </dgm:pt>
    <dgm:pt modelId="{2D0B38A0-C58B-0D46-884F-B61D2E716C19}" type="pres">
      <dgm:prSet presAssocID="{02E7296D-D536-C644-9FE1-D11C8444BA20}" presName="Name0" presStyleCnt="0">
        <dgm:presLayoutVars>
          <dgm:dir/>
          <dgm:resizeHandles val="exact"/>
        </dgm:presLayoutVars>
      </dgm:prSet>
      <dgm:spPr/>
    </dgm:pt>
    <dgm:pt modelId="{B5A88AC4-49AE-CB40-8F23-EB24DCF8CA7F}" type="pres">
      <dgm:prSet presAssocID="{AB58AFD4-A48E-4C4A-8B9A-5654D564A896}" presName="node" presStyleLbl="node1" presStyleIdx="0" presStyleCnt="6">
        <dgm:presLayoutVars>
          <dgm:bulletEnabled val="1"/>
        </dgm:presLayoutVars>
      </dgm:prSet>
      <dgm:spPr/>
    </dgm:pt>
    <dgm:pt modelId="{E797B77F-C0D3-6A45-8956-C7536A758545}" type="pres">
      <dgm:prSet presAssocID="{721AA1A7-ADFF-7341-B818-1CD13F61D79A}" presName="sibTrans" presStyleLbl="sibTrans1D1" presStyleIdx="0" presStyleCnt="5"/>
      <dgm:spPr/>
    </dgm:pt>
    <dgm:pt modelId="{7A0C896A-D6C1-8F40-B447-E2D6015AF899}" type="pres">
      <dgm:prSet presAssocID="{721AA1A7-ADFF-7341-B818-1CD13F61D79A}" presName="connectorText" presStyleLbl="sibTrans1D1" presStyleIdx="0" presStyleCnt="5"/>
      <dgm:spPr/>
    </dgm:pt>
    <dgm:pt modelId="{B6F19F4C-50A9-3F47-A2D9-61330F514920}" type="pres">
      <dgm:prSet presAssocID="{D10F6789-EA27-204C-88FA-E3D22DFD96C6}" presName="node" presStyleLbl="node1" presStyleIdx="1" presStyleCnt="6">
        <dgm:presLayoutVars>
          <dgm:bulletEnabled val="1"/>
        </dgm:presLayoutVars>
      </dgm:prSet>
      <dgm:spPr/>
    </dgm:pt>
    <dgm:pt modelId="{4AC8D6FC-89B5-9841-9E03-DAA61FD02FD3}" type="pres">
      <dgm:prSet presAssocID="{39BE15F2-50B0-354E-882E-E6105F0524A8}" presName="sibTrans" presStyleLbl="sibTrans1D1" presStyleIdx="1" presStyleCnt="5"/>
      <dgm:spPr/>
    </dgm:pt>
    <dgm:pt modelId="{CF2CB1C1-BFC2-E349-9BE8-D348A424A40F}" type="pres">
      <dgm:prSet presAssocID="{39BE15F2-50B0-354E-882E-E6105F0524A8}" presName="connectorText" presStyleLbl="sibTrans1D1" presStyleIdx="1" presStyleCnt="5"/>
      <dgm:spPr/>
    </dgm:pt>
    <dgm:pt modelId="{D5A41712-50D7-ED4A-AC08-19FA52949196}" type="pres">
      <dgm:prSet presAssocID="{D9FDFF40-A230-F942-9923-C018208AE7A5}" presName="node" presStyleLbl="node1" presStyleIdx="2" presStyleCnt="6">
        <dgm:presLayoutVars>
          <dgm:bulletEnabled val="1"/>
        </dgm:presLayoutVars>
      </dgm:prSet>
      <dgm:spPr/>
    </dgm:pt>
    <dgm:pt modelId="{5E29F9BE-8C20-BF4C-8C0A-286D7F1D5EC8}" type="pres">
      <dgm:prSet presAssocID="{3781C56B-282F-8F4C-936E-1D02279EB8ED}" presName="sibTrans" presStyleLbl="sibTrans1D1" presStyleIdx="2" presStyleCnt="5"/>
      <dgm:spPr/>
    </dgm:pt>
    <dgm:pt modelId="{9EF55117-1B10-C34F-841B-11527807330A}" type="pres">
      <dgm:prSet presAssocID="{3781C56B-282F-8F4C-936E-1D02279EB8ED}" presName="connectorText" presStyleLbl="sibTrans1D1" presStyleIdx="2" presStyleCnt="5"/>
      <dgm:spPr/>
    </dgm:pt>
    <dgm:pt modelId="{D1F36E18-EA6D-A74B-BBD6-A94162A65288}" type="pres">
      <dgm:prSet presAssocID="{C68885D1-D6BA-D84A-954A-B74B8FB5A1AC}" presName="node" presStyleLbl="node1" presStyleIdx="3" presStyleCnt="6">
        <dgm:presLayoutVars>
          <dgm:bulletEnabled val="1"/>
        </dgm:presLayoutVars>
      </dgm:prSet>
      <dgm:spPr/>
    </dgm:pt>
    <dgm:pt modelId="{E459AB11-DC05-1E40-A902-15CD0A45603E}" type="pres">
      <dgm:prSet presAssocID="{97911691-A232-D542-ACE8-3E32C2A8ABD6}" presName="sibTrans" presStyleLbl="sibTrans1D1" presStyleIdx="3" presStyleCnt="5"/>
      <dgm:spPr/>
    </dgm:pt>
    <dgm:pt modelId="{914CAEE6-378A-F74C-A544-C1EEA5D856F7}" type="pres">
      <dgm:prSet presAssocID="{97911691-A232-D542-ACE8-3E32C2A8ABD6}" presName="connectorText" presStyleLbl="sibTrans1D1" presStyleIdx="3" presStyleCnt="5"/>
      <dgm:spPr/>
    </dgm:pt>
    <dgm:pt modelId="{AFF60ADA-5898-E341-918C-FE88F2F02708}" type="pres">
      <dgm:prSet presAssocID="{1FA0C1B0-8EF6-8441-9BA2-12E22EFE4BFD}" presName="node" presStyleLbl="node1" presStyleIdx="4" presStyleCnt="6">
        <dgm:presLayoutVars>
          <dgm:bulletEnabled val="1"/>
        </dgm:presLayoutVars>
      </dgm:prSet>
      <dgm:spPr/>
    </dgm:pt>
    <dgm:pt modelId="{EAE8AEC7-39AE-6142-BAF0-01F1625E90DC}" type="pres">
      <dgm:prSet presAssocID="{58F0A529-2DC3-B642-8198-F0E972930A39}" presName="sibTrans" presStyleLbl="sibTrans1D1" presStyleIdx="4" presStyleCnt="5"/>
      <dgm:spPr/>
    </dgm:pt>
    <dgm:pt modelId="{FA49AD98-2100-AF45-AD40-70F6CDE4D549}" type="pres">
      <dgm:prSet presAssocID="{58F0A529-2DC3-B642-8198-F0E972930A39}" presName="connectorText" presStyleLbl="sibTrans1D1" presStyleIdx="4" presStyleCnt="5"/>
      <dgm:spPr/>
    </dgm:pt>
    <dgm:pt modelId="{F291C492-0B9B-144F-9B16-16E1147EC816}" type="pres">
      <dgm:prSet presAssocID="{0211B46A-2A20-6548-B9A2-827410A43829}" presName="node" presStyleLbl="node1" presStyleIdx="5" presStyleCnt="6">
        <dgm:presLayoutVars>
          <dgm:bulletEnabled val="1"/>
        </dgm:presLayoutVars>
      </dgm:prSet>
      <dgm:spPr/>
    </dgm:pt>
  </dgm:ptLst>
  <dgm:cxnLst>
    <dgm:cxn modelId="{371E9F02-6A74-4243-A484-F0189ED43190}" srcId="{02E7296D-D536-C644-9FE1-D11C8444BA20}" destId="{0211B46A-2A20-6548-B9A2-827410A43829}" srcOrd="5" destOrd="0" parTransId="{F01B39D7-1F1A-464A-8338-146F0EEBACE2}" sibTransId="{1AE5CF49-24FD-9144-BEB6-4341533DBC50}"/>
    <dgm:cxn modelId="{E4161004-E5D5-C145-85D7-9B68B08B6D62}" srcId="{02E7296D-D536-C644-9FE1-D11C8444BA20}" destId="{D9FDFF40-A230-F942-9923-C018208AE7A5}" srcOrd="2" destOrd="0" parTransId="{469250B4-CE3E-7B4C-8346-145F05806F99}" sibTransId="{3781C56B-282F-8F4C-936E-1D02279EB8ED}"/>
    <dgm:cxn modelId="{956C9F08-07F4-6647-A0DD-43CDAB0E5EB9}" type="presOf" srcId="{39BE15F2-50B0-354E-882E-E6105F0524A8}" destId="{4AC8D6FC-89B5-9841-9E03-DAA61FD02FD3}" srcOrd="0" destOrd="0" presId="urn:microsoft.com/office/officeart/2016/7/layout/RepeatingBendingProcessNew"/>
    <dgm:cxn modelId="{750D1914-16AB-4949-B9DF-CD4802DF5B41}" type="presOf" srcId="{D9FDFF40-A230-F942-9923-C018208AE7A5}" destId="{D5A41712-50D7-ED4A-AC08-19FA52949196}" srcOrd="0" destOrd="0" presId="urn:microsoft.com/office/officeart/2016/7/layout/RepeatingBendingProcessNew"/>
    <dgm:cxn modelId="{37301A22-9AA6-ED4F-8FBF-843230F50414}" type="presOf" srcId="{1FA0C1B0-8EF6-8441-9BA2-12E22EFE4BFD}" destId="{AFF60ADA-5898-E341-918C-FE88F2F02708}" srcOrd="0" destOrd="0" presId="urn:microsoft.com/office/officeart/2016/7/layout/RepeatingBendingProcessNew"/>
    <dgm:cxn modelId="{84961239-2F9D-C44E-A12A-30A34657AF58}" srcId="{02E7296D-D536-C644-9FE1-D11C8444BA20}" destId="{AB58AFD4-A48E-4C4A-8B9A-5654D564A896}" srcOrd="0" destOrd="0" parTransId="{AC8CC5E6-900F-8749-AC25-3814497F6416}" sibTransId="{721AA1A7-ADFF-7341-B818-1CD13F61D79A}"/>
    <dgm:cxn modelId="{11519744-55D4-B94E-89D4-0E36C344164E}" type="presOf" srcId="{58F0A529-2DC3-B642-8198-F0E972930A39}" destId="{FA49AD98-2100-AF45-AD40-70F6CDE4D549}" srcOrd="1" destOrd="0" presId="urn:microsoft.com/office/officeart/2016/7/layout/RepeatingBendingProcessNew"/>
    <dgm:cxn modelId="{8CE40749-99F8-944A-AC9A-C7B1EEDA27F4}" type="presOf" srcId="{D10F6789-EA27-204C-88FA-E3D22DFD96C6}" destId="{B6F19F4C-50A9-3F47-A2D9-61330F514920}" srcOrd="0" destOrd="0" presId="urn:microsoft.com/office/officeart/2016/7/layout/RepeatingBendingProcessNew"/>
    <dgm:cxn modelId="{2F17CB4C-7C08-DE40-B80C-B531A7A21FA3}" srcId="{02E7296D-D536-C644-9FE1-D11C8444BA20}" destId="{D10F6789-EA27-204C-88FA-E3D22DFD96C6}" srcOrd="1" destOrd="0" parTransId="{0767E7DC-CBD3-0B4C-B403-A1A9B5AD1416}" sibTransId="{39BE15F2-50B0-354E-882E-E6105F0524A8}"/>
    <dgm:cxn modelId="{4A05764F-DBE9-F548-A6AF-FB56AFC86533}" type="presOf" srcId="{97911691-A232-D542-ACE8-3E32C2A8ABD6}" destId="{E459AB11-DC05-1E40-A902-15CD0A45603E}" srcOrd="0" destOrd="0" presId="urn:microsoft.com/office/officeart/2016/7/layout/RepeatingBendingProcessNew"/>
    <dgm:cxn modelId="{4B134B5F-F104-9842-8662-F88421A1EC8D}" type="presOf" srcId="{3781C56B-282F-8F4C-936E-1D02279EB8ED}" destId="{9EF55117-1B10-C34F-841B-11527807330A}" srcOrd="1" destOrd="0" presId="urn:microsoft.com/office/officeart/2016/7/layout/RepeatingBendingProcessNew"/>
    <dgm:cxn modelId="{AF1B4172-FA8F-ED47-9A19-862FB5907195}" type="presOf" srcId="{39BE15F2-50B0-354E-882E-E6105F0524A8}" destId="{CF2CB1C1-BFC2-E349-9BE8-D348A424A40F}" srcOrd="1" destOrd="0" presId="urn:microsoft.com/office/officeart/2016/7/layout/RepeatingBendingProcessNew"/>
    <dgm:cxn modelId="{601E9C7C-5B5C-6E44-890E-BF2C81F32204}" type="presOf" srcId="{58F0A529-2DC3-B642-8198-F0E972930A39}" destId="{EAE8AEC7-39AE-6142-BAF0-01F1625E90DC}" srcOrd="0" destOrd="0" presId="urn:microsoft.com/office/officeart/2016/7/layout/RepeatingBendingProcessNew"/>
    <dgm:cxn modelId="{9F66AE80-5145-2045-B701-BAA5887331CA}" type="presOf" srcId="{3781C56B-282F-8F4C-936E-1D02279EB8ED}" destId="{5E29F9BE-8C20-BF4C-8C0A-286D7F1D5EC8}" srcOrd="0" destOrd="0" presId="urn:microsoft.com/office/officeart/2016/7/layout/RepeatingBendingProcessNew"/>
    <dgm:cxn modelId="{E4339894-B707-2A4E-854A-4BC4BFCBB50A}" type="presOf" srcId="{721AA1A7-ADFF-7341-B818-1CD13F61D79A}" destId="{E797B77F-C0D3-6A45-8956-C7536A758545}" srcOrd="0" destOrd="0" presId="urn:microsoft.com/office/officeart/2016/7/layout/RepeatingBendingProcessNew"/>
    <dgm:cxn modelId="{982278A4-D279-4746-9B25-0AC3EEA2DC52}" type="presOf" srcId="{0211B46A-2A20-6548-B9A2-827410A43829}" destId="{F291C492-0B9B-144F-9B16-16E1147EC816}" srcOrd="0" destOrd="0" presId="urn:microsoft.com/office/officeart/2016/7/layout/RepeatingBendingProcessNew"/>
    <dgm:cxn modelId="{5D526BA7-0124-9C41-B2E9-84216726046C}" type="presOf" srcId="{02E7296D-D536-C644-9FE1-D11C8444BA20}" destId="{2D0B38A0-C58B-0D46-884F-B61D2E716C19}" srcOrd="0" destOrd="0" presId="urn:microsoft.com/office/officeart/2016/7/layout/RepeatingBendingProcessNew"/>
    <dgm:cxn modelId="{AC2A6ABE-92DC-EA46-B5D5-F734A55B0FA1}" type="presOf" srcId="{97911691-A232-D542-ACE8-3E32C2A8ABD6}" destId="{914CAEE6-378A-F74C-A544-C1EEA5D856F7}" srcOrd="1" destOrd="0" presId="urn:microsoft.com/office/officeart/2016/7/layout/RepeatingBendingProcessNew"/>
    <dgm:cxn modelId="{91B5F9D8-DDB9-2D46-B1A3-856510BF45E0}" srcId="{02E7296D-D536-C644-9FE1-D11C8444BA20}" destId="{C68885D1-D6BA-D84A-954A-B74B8FB5A1AC}" srcOrd="3" destOrd="0" parTransId="{DE8E73A6-8ACF-B14D-978C-80075C07086C}" sibTransId="{97911691-A232-D542-ACE8-3E32C2A8ABD6}"/>
    <dgm:cxn modelId="{03781BDA-4826-074B-8AD8-860558174E2C}" srcId="{02E7296D-D536-C644-9FE1-D11C8444BA20}" destId="{1FA0C1B0-8EF6-8441-9BA2-12E22EFE4BFD}" srcOrd="4" destOrd="0" parTransId="{55759A1A-0A1E-944F-A1E3-B19BD25DB270}" sibTransId="{58F0A529-2DC3-B642-8198-F0E972930A39}"/>
    <dgm:cxn modelId="{D56411EF-24BF-F64E-BB11-3F4B60BE0B49}" type="presOf" srcId="{721AA1A7-ADFF-7341-B818-1CD13F61D79A}" destId="{7A0C896A-D6C1-8F40-B447-E2D6015AF899}" srcOrd="1" destOrd="0" presId="urn:microsoft.com/office/officeart/2016/7/layout/RepeatingBendingProcessNew"/>
    <dgm:cxn modelId="{772576F3-F5EA-744C-B19B-24028B8B2BB0}" type="presOf" srcId="{AB58AFD4-A48E-4C4A-8B9A-5654D564A896}" destId="{B5A88AC4-49AE-CB40-8F23-EB24DCF8CA7F}" srcOrd="0" destOrd="0" presId="urn:microsoft.com/office/officeart/2016/7/layout/RepeatingBendingProcessNew"/>
    <dgm:cxn modelId="{B4818DFE-082F-7440-B20C-A80C4D4FB148}" type="presOf" srcId="{C68885D1-D6BA-D84A-954A-B74B8FB5A1AC}" destId="{D1F36E18-EA6D-A74B-BBD6-A94162A65288}" srcOrd="0" destOrd="0" presId="urn:microsoft.com/office/officeart/2016/7/layout/RepeatingBendingProcessNew"/>
    <dgm:cxn modelId="{12A2F087-E87C-DB4E-AB1C-5CBC224CC6A7}" type="presParOf" srcId="{2D0B38A0-C58B-0D46-884F-B61D2E716C19}" destId="{B5A88AC4-49AE-CB40-8F23-EB24DCF8CA7F}" srcOrd="0" destOrd="0" presId="urn:microsoft.com/office/officeart/2016/7/layout/RepeatingBendingProcessNew"/>
    <dgm:cxn modelId="{BBF32D95-0521-AE42-95A5-EF22BEF08826}" type="presParOf" srcId="{2D0B38A0-C58B-0D46-884F-B61D2E716C19}" destId="{E797B77F-C0D3-6A45-8956-C7536A758545}" srcOrd="1" destOrd="0" presId="urn:microsoft.com/office/officeart/2016/7/layout/RepeatingBendingProcessNew"/>
    <dgm:cxn modelId="{22463296-DE2D-E042-823A-4E23EB306E84}" type="presParOf" srcId="{E797B77F-C0D3-6A45-8956-C7536A758545}" destId="{7A0C896A-D6C1-8F40-B447-E2D6015AF899}" srcOrd="0" destOrd="0" presId="urn:microsoft.com/office/officeart/2016/7/layout/RepeatingBendingProcessNew"/>
    <dgm:cxn modelId="{05922824-3453-0F4C-887C-F7088098CB9B}" type="presParOf" srcId="{2D0B38A0-C58B-0D46-884F-B61D2E716C19}" destId="{B6F19F4C-50A9-3F47-A2D9-61330F514920}" srcOrd="2" destOrd="0" presId="urn:microsoft.com/office/officeart/2016/7/layout/RepeatingBendingProcessNew"/>
    <dgm:cxn modelId="{81D42813-EC8F-B140-8AB3-306D954E5BC7}" type="presParOf" srcId="{2D0B38A0-C58B-0D46-884F-B61D2E716C19}" destId="{4AC8D6FC-89B5-9841-9E03-DAA61FD02FD3}" srcOrd="3" destOrd="0" presId="urn:microsoft.com/office/officeart/2016/7/layout/RepeatingBendingProcessNew"/>
    <dgm:cxn modelId="{77289392-D2B6-954A-8799-06C3427EE8FA}" type="presParOf" srcId="{4AC8D6FC-89B5-9841-9E03-DAA61FD02FD3}" destId="{CF2CB1C1-BFC2-E349-9BE8-D348A424A40F}" srcOrd="0" destOrd="0" presId="urn:microsoft.com/office/officeart/2016/7/layout/RepeatingBendingProcessNew"/>
    <dgm:cxn modelId="{FF669757-E57A-134E-BB8F-EF9D5F465F67}" type="presParOf" srcId="{2D0B38A0-C58B-0D46-884F-B61D2E716C19}" destId="{D5A41712-50D7-ED4A-AC08-19FA52949196}" srcOrd="4" destOrd="0" presId="urn:microsoft.com/office/officeart/2016/7/layout/RepeatingBendingProcessNew"/>
    <dgm:cxn modelId="{95297761-5205-9347-81F2-3C64880F42C2}" type="presParOf" srcId="{2D0B38A0-C58B-0D46-884F-B61D2E716C19}" destId="{5E29F9BE-8C20-BF4C-8C0A-286D7F1D5EC8}" srcOrd="5" destOrd="0" presId="urn:microsoft.com/office/officeart/2016/7/layout/RepeatingBendingProcessNew"/>
    <dgm:cxn modelId="{3C805B15-3B5F-A542-89AE-A3B4F6AA0FC5}" type="presParOf" srcId="{5E29F9BE-8C20-BF4C-8C0A-286D7F1D5EC8}" destId="{9EF55117-1B10-C34F-841B-11527807330A}" srcOrd="0" destOrd="0" presId="urn:microsoft.com/office/officeart/2016/7/layout/RepeatingBendingProcessNew"/>
    <dgm:cxn modelId="{D59B4C72-9B3F-5842-91C5-D310E5E97FAA}" type="presParOf" srcId="{2D0B38A0-C58B-0D46-884F-B61D2E716C19}" destId="{D1F36E18-EA6D-A74B-BBD6-A94162A65288}" srcOrd="6" destOrd="0" presId="urn:microsoft.com/office/officeart/2016/7/layout/RepeatingBendingProcessNew"/>
    <dgm:cxn modelId="{89DCC129-F966-0F42-94EE-7BDF81A047C0}" type="presParOf" srcId="{2D0B38A0-C58B-0D46-884F-B61D2E716C19}" destId="{E459AB11-DC05-1E40-A902-15CD0A45603E}" srcOrd="7" destOrd="0" presId="urn:microsoft.com/office/officeart/2016/7/layout/RepeatingBendingProcessNew"/>
    <dgm:cxn modelId="{83ED00D3-A708-1B49-B8DD-9CF0BFD45461}" type="presParOf" srcId="{E459AB11-DC05-1E40-A902-15CD0A45603E}" destId="{914CAEE6-378A-F74C-A544-C1EEA5D856F7}" srcOrd="0" destOrd="0" presId="urn:microsoft.com/office/officeart/2016/7/layout/RepeatingBendingProcessNew"/>
    <dgm:cxn modelId="{16E9D61E-7BF9-F34F-A859-24F9F683978B}" type="presParOf" srcId="{2D0B38A0-C58B-0D46-884F-B61D2E716C19}" destId="{AFF60ADA-5898-E341-918C-FE88F2F02708}" srcOrd="8" destOrd="0" presId="urn:microsoft.com/office/officeart/2016/7/layout/RepeatingBendingProcessNew"/>
    <dgm:cxn modelId="{F2393BA4-295F-0D4A-8D7F-AE77EDA6B9E8}" type="presParOf" srcId="{2D0B38A0-C58B-0D46-884F-B61D2E716C19}" destId="{EAE8AEC7-39AE-6142-BAF0-01F1625E90DC}" srcOrd="9" destOrd="0" presId="urn:microsoft.com/office/officeart/2016/7/layout/RepeatingBendingProcessNew"/>
    <dgm:cxn modelId="{4D3B5986-C382-7248-A311-9C59A26DCAF7}" type="presParOf" srcId="{EAE8AEC7-39AE-6142-BAF0-01F1625E90DC}" destId="{FA49AD98-2100-AF45-AD40-70F6CDE4D549}" srcOrd="0" destOrd="0" presId="urn:microsoft.com/office/officeart/2016/7/layout/RepeatingBendingProcessNew"/>
    <dgm:cxn modelId="{1B927E76-CA2D-244E-8930-E42CE268CD0B}" type="presParOf" srcId="{2D0B38A0-C58B-0D46-884F-B61D2E716C19}" destId="{F291C492-0B9B-144F-9B16-16E1147EC816}"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3AF23A-8CFA-2346-B97E-97E6D841D869}" type="doc">
      <dgm:prSet loTypeId="urn:microsoft.com/office/officeart/2016/7/layout/RepeatingBendingProcessNew" loCatId="process" qsTypeId="urn:microsoft.com/office/officeart/2005/8/quickstyle/simple1" qsCatId="simple" csTypeId="urn:microsoft.com/office/officeart/2005/8/colors/colorful3" csCatId="colorful"/>
      <dgm:spPr/>
      <dgm:t>
        <a:bodyPr/>
        <a:lstStyle/>
        <a:p>
          <a:endParaRPr lang="en-GB"/>
        </a:p>
      </dgm:t>
    </dgm:pt>
    <dgm:pt modelId="{DB23464E-88AA-534C-B1DA-FACC69B34A7F}">
      <dgm:prSet/>
      <dgm:spPr/>
      <dgm:t>
        <a:bodyPr/>
        <a:lstStyle/>
        <a:p>
          <a:r>
            <a:rPr lang="en-US"/>
            <a:t>Import Data</a:t>
          </a:r>
          <a:endParaRPr lang="en-IN"/>
        </a:p>
      </dgm:t>
    </dgm:pt>
    <dgm:pt modelId="{4736402B-DF0F-E348-9084-5189C57BB6F5}" type="parTrans" cxnId="{F2B1D09C-E963-CE45-B0B2-471F68BC1431}">
      <dgm:prSet/>
      <dgm:spPr/>
      <dgm:t>
        <a:bodyPr/>
        <a:lstStyle/>
        <a:p>
          <a:endParaRPr lang="en-GB"/>
        </a:p>
      </dgm:t>
    </dgm:pt>
    <dgm:pt modelId="{44D99CA7-5F44-6E4D-8032-474B49A0DCA9}" type="sibTrans" cxnId="{F2B1D09C-E963-CE45-B0B2-471F68BC1431}">
      <dgm:prSet/>
      <dgm:spPr/>
      <dgm:t>
        <a:bodyPr/>
        <a:lstStyle/>
        <a:p>
          <a:endParaRPr lang="en-GB"/>
        </a:p>
      </dgm:t>
    </dgm:pt>
    <dgm:pt modelId="{C49FAFF1-FD12-7E4E-880F-A8D2D577B44A}">
      <dgm:prSet/>
      <dgm:spPr/>
      <dgm:t>
        <a:bodyPr/>
        <a:lstStyle/>
        <a:p>
          <a:r>
            <a:rPr lang="en-US"/>
            <a:t>Data Preprocessing</a:t>
          </a:r>
          <a:endParaRPr lang="en-IN"/>
        </a:p>
      </dgm:t>
    </dgm:pt>
    <dgm:pt modelId="{D143F084-9ADF-7B4C-B444-11F5EE038238}" type="parTrans" cxnId="{C73D1BFC-3FDD-9347-B7CC-E1DD07AA14ED}">
      <dgm:prSet/>
      <dgm:spPr/>
      <dgm:t>
        <a:bodyPr/>
        <a:lstStyle/>
        <a:p>
          <a:endParaRPr lang="en-GB"/>
        </a:p>
      </dgm:t>
    </dgm:pt>
    <dgm:pt modelId="{C0AED92D-CF22-D641-8537-E2C25C4A6A81}" type="sibTrans" cxnId="{C73D1BFC-3FDD-9347-B7CC-E1DD07AA14ED}">
      <dgm:prSet/>
      <dgm:spPr/>
      <dgm:t>
        <a:bodyPr/>
        <a:lstStyle/>
        <a:p>
          <a:endParaRPr lang="en-GB"/>
        </a:p>
      </dgm:t>
    </dgm:pt>
    <dgm:pt modelId="{FFB39AAA-E9DE-3B45-8345-EFF29486CAEC}">
      <dgm:prSet/>
      <dgm:spPr/>
      <dgm:t>
        <a:bodyPr/>
        <a:lstStyle/>
        <a:p>
          <a:r>
            <a:rPr lang="en-US"/>
            <a:t>Split the data into train and test</a:t>
          </a:r>
          <a:endParaRPr lang="en-IN"/>
        </a:p>
      </dgm:t>
    </dgm:pt>
    <dgm:pt modelId="{807BA24F-2F12-0444-8840-BD099E8D8515}" type="parTrans" cxnId="{5621880A-AB0D-AF40-A10E-F4BB505111AA}">
      <dgm:prSet/>
      <dgm:spPr/>
      <dgm:t>
        <a:bodyPr/>
        <a:lstStyle/>
        <a:p>
          <a:endParaRPr lang="en-GB"/>
        </a:p>
      </dgm:t>
    </dgm:pt>
    <dgm:pt modelId="{F0EDF0E7-BB1E-CD46-A8B1-C0A4054AA6FC}" type="sibTrans" cxnId="{5621880A-AB0D-AF40-A10E-F4BB505111AA}">
      <dgm:prSet/>
      <dgm:spPr/>
      <dgm:t>
        <a:bodyPr/>
        <a:lstStyle/>
        <a:p>
          <a:endParaRPr lang="en-GB"/>
        </a:p>
      </dgm:t>
    </dgm:pt>
    <dgm:pt modelId="{F17E92B9-3595-294A-8FE8-03EF5F2F1C4F}">
      <dgm:prSet/>
      <dgm:spPr/>
      <dgm:t>
        <a:bodyPr/>
        <a:lstStyle/>
        <a:p>
          <a:r>
            <a:rPr lang="en-US"/>
            <a:t>Embedding</a:t>
          </a:r>
          <a:endParaRPr lang="en-IN"/>
        </a:p>
      </dgm:t>
    </dgm:pt>
    <dgm:pt modelId="{046CD318-FFD8-D94B-A81C-F9DC1E32F166}" type="parTrans" cxnId="{9F0AE263-7901-FF45-8DDB-E75D88095953}">
      <dgm:prSet/>
      <dgm:spPr/>
      <dgm:t>
        <a:bodyPr/>
        <a:lstStyle/>
        <a:p>
          <a:endParaRPr lang="en-GB"/>
        </a:p>
      </dgm:t>
    </dgm:pt>
    <dgm:pt modelId="{994C8D48-0129-CE4C-8203-B9CB118042B8}" type="sibTrans" cxnId="{9F0AE263-7901-FF45-8DDB-E75D88095953}">
      <dgm:prSet/>
      <dgm:spPr/>
      <dgm:t>
        <a:bodyPr/>
        <a:lstStyle/>
        <a:p>
          <a:endParaRPr lang="en-GB"/>
        </a:p>
      </dgm:t>
    </dgm:pt>
    <dgm:pt modelId="{5AF44D6E-FC48-184F-A2ED-A7FFEA493AAB}">
      <dgm:prSet/>
      <dgm:spPr/>
      <dgm:t>
        <a:bodyPr/>
        <a:lstStyle/>
        <a:p>
          <a:r>
            <a:rPr lang="en-US"/>
            <a:t>Candidate Tower</a:t>
          </a:r>
          <a:endParaRPr lang="en-IN"/>
        </a:p>
      </dgm:t>
    </dgm:pt>
    <dgm:pt modelId="{0748D055-3CDA-5445-AEAF-3A68D86DB861}" type="parTrans" cxnId="{069633BE-DC78-2D45-8068-8715233D436A}">
      <dgm:prSet/>
      <dgm:spPr/>
      <dgm:t>
        <a:bodyPr/>
        <a:lstStyle/>
        <a:p>
          <a:endParaRPr lang="en-GB"/>
        </a:p>
      </dgm:t>
    </dgm:pt>
    <dgm:pt modelId="{E4EFC2EE-4ADE-094C-A72D-953836DD749E}" type="sibTrans" cxnId="{069633BE-DC78-2D45-8068-8715233D436A}">
      <dgm:prSet/>
      <dgm:spPr/>
      <dgm:t>
        <a:bodyPr/>
        <a:lstStyle/>
        <a:p>
          <a:endParaRPr lang="en-GB"/>
        </a:p>
      </dgm:t>
    </dgm:pt>
    <dgm:pt modelId="{96085357-8DBC-C94D-9BBA-E0589C5B7E74}">
      <dgm:prSet/>
      <dgm:spPr/>
      <dgm:t>
        <a:bodyPr/>
        <a:lstStyle/>
        <a:p>
          <a:r>
            <a:rPr lang="en-US"/>
            <a:t>Training and Evaluation</a:t>
          </a:r>
          <a:endParaRPr lang="en-IN"/>
        </a:p>
      </dgm:t>
    </dgm:pt>
    <dgm:pt modelId="{C84461AA-2D0E-BE4C-B6FE-4112DFB278E8}" type="parTrans" cxnId="{DA05F5EB-C7EF-CA45-965E-F06C73C40704}">
      <dgm:prSet/>
      <dgm:spPr/>
      <dgm:t>
        <a:bodyPr/>
        <a:lstStyle/>
        <a:p>
          <a:endParaRPr lang="en-GB"/>
        </a:p>
      </dgm:t>
    </dgm:pt>
    <dgm:pt modelId="{DE7761A5-BA47-6349-B530-D081BD696B43}" type="sibTrans" cxnId="{DA05F5EB-C7EF-CA45-965E-F06C73C40704}">
      <dgm:prSet/>
      <dgm:spPr/>
      <dgm:t>
        <a:bodyPr/>
        <a:lstStyle/>
        <a:p>
          <a:endParaRPr lang="en-GB"/>
        </a:p>
      </dgm:t>
    </dgm:pt>
    <dgm:pt modelId="{64F8BC7E-959F-1345-8438-9AFC327DBEB0}">
      <dgm:prSet/>
      <dgm:spPr/>
      <dgm:t>
        <a:bodyPr/>
        <a:lstStyle/>
        <a:p>
          <a:r>
            <a:rPr lang="en-US"/>
            <a:t>Generate Predictions</a:t>
          </a:r>
          <a:endParaRPr lang="en-IN"/>
        </a:p>
      </dgm:t>
    </dgm:pt>
    <dgm:pt modelId="{268F99CD-D636-C348-BAC7-33D86B55ADF1}" type="parTrans" cxnId="{90F917B3-83D3-214C-8103-F38C0BFBA7C3}">
      <dgm:prSet/>
      <dgm:spPr/>
      <dgm:t>
        <a:bodyPr/>
        <a:lstStyle/>
        <a:p>
          <a:endParaRPr lang="en-GB"/>
        </a:p>
      </dgm:t>
    </dgm:pt>
    <dgm:pt modelId="{A60F13DA-18B2-784D-9A27-E4ACAACDB8A0}" type="sibTrans" cxnId="{90F917B3-83D3-214C-8103-F38C0BFBA7C3}">
      <dgm:prSet/>
      <dgm:spPr/>
      <dgm:t>
        <a:bodyPr/>
        <a:lstStyle/>
        <a:p>
          <a:endParaRPr lang="en-GB"/>
        </a:p>
      </dgm:t>
    </dgm:pt>
    <dgm:pt modelId="{85929590-37AD-D344-9B44-EB9AA00EF313}" type="pres">
      <dgm:prSet presAssocID="{683AF23A-8CFA-2346-B97E-97E6D841D869}" presName="Name0" presStyleCnt="0">
        <dgm:presLayoutVars>
          <dgm:dir/>
          <dgm:resizeHandles val="exact"/>
        </dgm:presLayoutVars>
      </dgm:prSet>
      <dgm:spPr/>
    </dgm:pt>
    <dgm:pt modelId="{E047CF4E-7890-D54F-AC67-7238F22270F7}" type="pres">
      <dgm:prSet presAssocID="{DB23464E-88AA-534C-B1DA-FACC69B34A7F}" presName="node" presStyleLbl="node1" presStyleIdx="0" presStyleCnt="7">
        <dgm:presLayoutVars>
          <dgm:bulletEnabled val="1"/>
        </dgm:presLayoutVars>
      </dgm:prSet>
      <dgm:spPr/>
    </dgm:pt>
    <dgm:pt modelId="{9EA9C78B-6868-4440-8D5C-B1ADBDE0029B}" type="pres">
      <dgm:prSet presAssocID="{44D99CA7-5F44-6E4D-8032-474B49A0DCA9}" presName="sibTrans" presStyleLbl="sibTrans1D1" presStyleIdx="0" presStyleCnt="6"/>
      <dgm:spPr/>
    </dgm:pt>
    <dgm:pt modelId="{5FAEE611-0005-FD4A-83FD-AFDDB26A9A5C}" type="pres">
      <dgm:prSet presAssocID="{44D99CA7-5F44-6E4D-8032-474B49A0DCA9}" presName="connectorText" presStyleLbl="sibTrans1D1" presStyleIdx="0" presStyleCnt="6"/>
      <dgm:spPr/>
    </dgm:pt>
    <dgm:pt modelId="{77691276-1ED6-CD4C-9290-964FF1C594F0}" type="pres">
      <dgm:prSet presAssocID="{C49FAFF1-FD12-7E4E-880F-A8D2D577B44A}" presName="node" presStyleLbl="node1" presStyleIdx="1" presStyleCnt="7">
        <dgm:presLayoutVars>
          <dgm:bulletEnabled val="1"/>
        </dgm:presLayoutVars>
      </dgm:prSet>
      <dgm:spPr/>
    </dgm:pt>
    <dgm:pt modelId="{06881017-FD28-1B42-9C85-5BBAE08E3822}" type="pres">
      <dgm:prSet presAssocID="{C0AED92D-CF22-D641-8537-E2C25C4A6A81}" presName="sibTrans" presStyleLbl="sibTrans1D1" presStyleIdx="1" presStyleCnt="6"/>
      <dgm:spPr/>
    </dgm:pt>
    <dgm:pt modelId="{03FC3522-4350-154B-9762-B3BE3A2525BE}" type="pres">
      <dgm:prSet presAssocID="{C0AED92D-CF22-D641-8537-E2C25C4A6A81}" presName="connectorText" presStyleLbl="sibTrans1D1" presStyleIdx="1" presStyleCnt="6"/>
      <dgm:spPr/>
    </dgm:pt>
    <dgm:pt modelId="{45498325-FB8E-8742-BFF4-350E58536EDA}" type="pres">
      <dgm:prSet presAssocID="{FFB39AAA-E9DE-3B45-8345-EFF29486CAEC}" presName="node" presStyleLbl="node1" presStyleIdx="2" presStyleCnt="7">
        <dgm:presLayoutVars>
          <dgm:bulletEnabled val="1"/>
        </dgm:presLayoutVars>
      </dgm:prSet>
      <dgm:spPr/>
    </dgm:pt>
    <dgm:pt modelId="{0A9D88DA-49EE-DE47-8A8C-72F57D275CB6}" type="pres">
      <dgm:prSet presAssocID="{F0EDF0E7-BB1E-CD46-A8B1-C0A4054AA6FC}" presName="sibTrans" presStyleLbl="sibTrans1D1" presStyleIdx="2" presStyleCnt="6"/>
      <dgm:spPr/>
    </dgm:pt>
    <dgm:pt modelId="{9F691591-3B73-0845-8B3E-B40E2037ED45}" type="pres">
      <dgm:prSet presAssocID="{F0EDF0E7-BB1E-CD46-A8B1-C0A4054AA6FC}" presName="connectorText" presStyleLbl="sibTrans1D1" presStyleIdx="2" presStyleCnt="6"/>
      <dgm:spPr/>
    </dgm:pt>
    <dgm:pt modelId="{BB524D4C-B1F0-5A4F-BC8A-84DD5F153646}" type="pres">
      <dgm:prSet presAssocID="{F17E92B9-3595-294A-8FE8-03EF5F2F1C4F}" presName="node" presStyleLbl="node1" presStyleIdx="3" presStyleCnt="7">
        <dgm:presLayoutVars>
          <dgm:bulletEnabled val="1"/>
        </dgm:presLayoutVars>
      </dgm:prSet>
      <dgm:spPr/>
    </dgm:pt>
    <dgm:pt modelId="{BD7CDC32-5835-3946-A946-F8EEA821B3A1}" type="pres">
      <dgm:prSet presAssocID="{994C8D48-0129-CE4C-8203-B9CB118042B8}" presName="sibTrans" presStyleLbl="sibTrans1D1" presStyleIdx="3" presStyleCnt="6"/>
      <dgm:spPr/>
    </dgm:pt>
    <dgm:pt modelId="{9FAAD9F3-AEB9-C543-9A51-E8A80F957FC1}" type="pres">
      <dgm:prSet presAssocID="{994C8D48-0129-CE4C-8203-B9CB118042B8}" presName="connectorText" presStyleLbl="sibTrans1D1" presStyleIdx="3" presStyleCnt="6"/>
      <dgm:spPr/>
    </dgm:pt>
    <dgm:pt modelId="{55AFADDA-CCF2-8743-9096-43D1FCE7A294}" type="pres">
      <dgm:prSet presAssocID="{5AF44D6E-FC48-184F-A2ED-A7FFEA493AAB}" presName="node" presStyleLbl="node1" presStyleIdx="4" presStyleCnt="7">
        <dgm:presLayoutVars>
          <dgm:bulletEnabled val="1"/>
        </dgm:presLayoutVars>
      </dgm:prSet>
      <dgm:spPr/>
    </dgm:pt>
    <dgm:pt modelId="{51E71CA0-78C0-F94A-8897-DB88C09A311C}" type="pres">
      <dgm:prSet presAssocID="{E4EFC2EE-4ADE-094C-A72D-953836DD749E}" presName="sibTrans" presStyleLbl="sibTrans1D1" presStyleIdx="4" presStyleCnt="6"/>
      <dgm:spPr/>
    </dgm:pt>
    <dgm:pt modelId="{A2355A2F-3B09-E74A-8A95-A233EA40ADE0}" type="pres">
      <dgm:prSet presAssocID="{E4EFC2EE-4ADE-094C-A72D-953836DD749E}" presName="connectorText" presStyleLbl="sibTrans1D1" presStyleIdx="4" presStyleCnt="6"/>
      <dgm:spPr/>
    </dgm:pt>
    <dgm:pt modelId="{80A05D3C-5EA2-C74B-8252-95BC84836BD7}" type="pres">
      <dgm:prSet presAssocID="{96085357-8DBC-C94D-9BBA-E0589C5B7E74}" presName="node" presStyleLbl="node1" presStyleIdx="5" presStyleCnt="7">
        <dgm:presLayoutVars>
          <dgm:bulletEnabled val="1"/>
        </dgm:presLayoutVars>
      </dgm:prSet>
      <dgm:spPr/>
    </dgm:pt>
    <dgm:pt modelId="{6F809764-51D7-0443-8317-B16E2C56F9B1}" type="pres">
      <dgm:prSet presAssocID="{DE7761A5-BA47-6349-B530-D081BD696B43}" presName="sibTrans" presStyleLbl="sibTrans1D1" presStyleIdx="5" presStyleCnt="6"/>
      <dgm:spPr/>
    </dgm:pt>
    <dgm:pt modelId="{DC449E18-83D5-5445-9889-1B57D4FC1E42}" type="pres">
      <dgm:prSet presAssocID="{DE7761A5-BA47-6349-B530-D081BD696B43}" presName="connectorText" presStyleLbl="sibTrans1D1" presStyleIdx="5" presStyleCnt="6"/>
      <dgm:spPr/>
    </dgm:pt>
    <dgm:pt modelId="{75FF5C9B-8916-B749-B19B-86625732307F}" type="pres">
      <dgm:prSet presAssocID="{64F8BC7E-959F-1345-8438-9AFC327DBEB0}" presName="node" presStyleLbl="node1" presStyleIdx="6" presStyleCnt="7">
        <dgm:presLayoutVars>
          <dgm:bulletEnabled val="1"/>
        </dgm:presLayoutVars>
      </dgm:prSet>
      <dgm:spPr/>
    </dgm:pt>
  </dgm:ptLst>
  <dgm:cxnLst>
    <dgm:cxn modelId="{5621880A-AB0D-AF40-A10E-F4BB505111AA}" srcId="{683AF23A-8CFA-2346-B97E-97E6D841D869}" destId="{FFB39AAA-E9DE-3B45-8345-EFF29486CAEC}" srcOrd="2" destOrd="0" parTransId="{807BA24F-2F12-0444-8840-BD099E8D8515}" sibTransId="{F0EDF0E7-BB1E-CD46-A8B1-C0A4054AA6FC}"/>
    <dgm:cxn modelId="{A47E5428-E525-7143-BC94-A7E0BA4988D5}" type="presOf" srcId="{FFB39AAA-E9DE-3B45-8345-EFF29486CAEC}" destId="{45498325-FB8E-8742-BFF4-350E58536EDA}" srcOrd="0" destOrd="0" presId="urn:microsoft.com/office/officeart/2016/7/layout/RepeatingBendingProcessNew"/>
    <dgm:cxn modelId="{B810D658-BF59-2A4A-9422-737508C7FACD}" type="presOf" srcId="{683AF23A-8CFA-2346-B97E-97E6D841D869}" destId="{85929590-37AD-D344-9B44-EB9AA00EF313}" srcOrd="0" destOrd="0" presId="urn:microsoft.com/office/officeart/2016/7/layout/RepeatingBendingProcessNew"/>
    <dgm:cxn modelId="{9F0AE263-7901-FF45-8DDB-E75D88095953}" srcId="{683AF23A-8CFA-2346-B97E-97E6D841D869}" destId="{F17E92B9-3595-294A-8FE8-03EF5F2F1C4F}" srcOrd="3" destOrd="0" parTransId="{046CD318-FFD8-D94B-A81C-F9DC1E32F166}" sibTransId="{994C8D48-0129-CE4C-8203-B9CB118042B8}"/>
    <dgm:cxn modelId="{CB6C0D6F-1384-7647-B50A-514F73E8333B}" type="presOf" srcId="{C49FAFF1-FD12-7E4E-880F-A8D2D577B44A}" destId="{77691276-1ED6-CD4C-9290-964FF1C594F0}" srcOrd="0" destOrd="0" presId="urn:microsoft.com/office/officeart/2016/7/layout/RepeatingBendingProcessNew"/>
    <dgm:cxn modelId="{62D57371-A3A5-5A4A-A73F-5237090E1F8F}" type="presOf" srcId="{F17E92B9-3595-294A-8FE8-03EF5F2F1C4F}" destId="{BB524D4C-B1F0-5A4F-BC8A-84DD5F153646}" srcOrd="0" destOrd="0" presId="urn:microsoft.com/office/officeart/2016/7/layout/RepeatingBendingProcessNew"/>
    <dgm:cxn modelId="{F3605A82-7F5A-D441-BFED-F0F950A3D329}" type="presOf" srcId="{44D99CA7-5F44-6E4D-8032-474B49A0DCA9}" destId="{9EA9C78B-6868-4440-8D5C-B1ADBDE0029B}" srcOrd="0" destOrd="0" presId="urn:microsoft.com/office/officeart/2016/7/layout/RepeatingBendingProcessNew"/>
    <dgm:cxn modelId="{C3665997-0F2A-BE4C-9257-7DB8891B7490}" type="presOf" srcId="{F0EDF0E7-BB1E-CD46-A8B1-C0A4054AA6FC}" destId="{9F691591-3B73-0845-8B3E-B40E2037ED45}" srcOrd="1" destOrd="0" presId="urn:microsoft.com/office/officeart/2016/7/layout/RepeatingBendingProcessNew"/>
    <dgm:cxn modelId="{FE554C99-B8E4-9C43-A23B-1F0670584127}" type="presOf" srcId="{994C8D48-0129-CE4C-8203-B9CB118042B8}" destId="{9FAAD9F3-AEB9-C543-9A51-E8A80F957FC1}" srcOrd="1" destOrd="0" presId="urn:microsoft.com/office/officeart/2016/7/layout/RepeatingBendingProcessNew"/>
    <dgm:cxn modelId="{11FE829A-34D0-784B-A410-FCBA9BF8A7C9}" type="presOf" srcId="{994C8D48-0129-CE4C-8203-B9CB118042B8}" destId="{BD7CDC32-5835-3946-A946-F8EEA821B3A1}" srcOrd="0" destOrd="0" presId="urn:microsoft.com/office/officeart/2016/7/layout/RepeatingBendingProcessNew"/>
    <dgm:cxn modelId="{F2B1D09C-E963-CE45-B0B2-471F68BC1431}" srcId="{683AF23A-8CFA-2346-B97E-97E6D841D869}" destId="{DB23464E-88AA-534C-B1DA-FACC69B34A7F}" srcOrd="0" destOrd="0" parTransId="{4736402B-DF0F-E348-9084-5189C57BB6F5}" sibTransId="{44D99CA7-5F44-6E4D-8032-474B49A0DCA9}"/>
    <dgm:cxn modelId="{F5A3F2AB-524D-F640-9473-F3AC6E072852}" type="presOf" srcId="{5AF44D6E-FC48-184F-A2ED-A7FFEA493AAB}" destId="{55AFADDA-CCF2-8743-9096-43D1FCE7A294}" srcOrd="0" destOrd="0" presId="urn:microsoft.com/office/officeart/2016/7/layout/RepeatingBendingProcessNew"/>
    <dgm:cxn modelId="{7C865FB0-0155-2546-A2BE-066F689970C6}" type="presOf" srcId="{C0AED92D-CF22-D641-8537-E2C25C4A6A81}" destId="{06881017-FD28-1B42-9C85-5BBAE08E3822}" srcOrd="0" destOrd="0" presId="urn:microsoft.com/office/officeart/2016/7/layout/RepeatingBendingProcessNew"/>
    <dgm:cxn modelId="{90F917B3-83D3-214C-8103-F38C0BFBA7C3}" srcId="{683AF23A-8CFA-2346-B97E-97E6D841D869}" destId="{64F8BC7E-959F-1345-8438-9AFC327DBEB0}" srcOrd="6" destOrd="0" parTransId="{268F99CD-D636-C348-BAC7-33D86B55ADF1}" sibTransId="{A60F13DA-18B2-784D-9A27-E4ACAACDB8A0}"/>
    <dgm:cxn modelId="{EE7ED0B4-CB9D-334B-8D45-2AD2D62F016A}" type="presOf" srcId="{44D99CA7-5F44-6E4D-8032-474B49A0DCA9}" destId="{5FAEE611-0005-FD4A-83FD-AFDDB26A9A5C}" srcOrd="1" destOrd="0" presId="urn:microsoft.com/office/officeart/2016/7/layout/RepeatingBendingProcessNew"/>
    <dgm:cxn modelId="{069633BE-DC78-2D45-8068-8715233D436A}" srcId="{683AF23A-8CFA-2346-B97E-97E6D841D869}" destId="{5AF44D6E-FC48-184F-A2ED-A7FFEA493AAB}" srcOrd="4" destOrd="0" parTransId="{0748D055-3CDA-5445-AEAF-3A68D86DB861}" sibTransId="{E4EFC2EE-4ADE-094C-A72D-953836DD749E}"/>
    <dgm:cxn modelId="{22EA73C1-A1B9-0B42-92E3-D359AFA63C6A}" type="presOf" srcId="{C0AED92D-CF22-D641-8537-E2C25C4A6A81}" destId="{03FC3522-4350-154B-9762-B3BE3A2525BE}" srcOrd="1" destOrd="0" presId="urn:microsoft.com/office/officeart/2016/7/layout/RepeatingBendingProcessNew"/>
    <dgm:cxn modelId="{A21C10CA-0832-7E4C-B6E3-4E974C1C72D6}" type="presOf" srcId="{DB23464E-88AA-534C-B1DA-FACC69B34A7F}" destId="{E047CF4E-7890-D54F-AC67-7238F22270F7}" srcOrd="0" destOrd="0" presId="urn:microsoft.com/office/officeart/2016/7/layout/RepeatingBendingProcessNew"/>
    <dgm:cxn modelId="{3B7E81E7-2929-F847-9D16-0B6A4BAD0A4C}" type="presOf" srcId="{E4EFC2EE-4ADE-094C-A72D-953836DD749E}" destId="{51E71CA0-78C0-F94A-8897-DB88C09A311C}" srcOrd="0" destOrd="0" presId="urn:microsoft.com/office/officeart/2016/7/layout/RepeatingBendingProcessNew"/>
    <dgm:cxn modelId="{03A376EB-3585-C247-A95E-D82C834F2DA2}" type="presOf" srcId="{96085357-8DBC-C94D-9BBA-E0589C5B7E74}" destId="{80A05D3C-5EA2-C74B-8252-95BC84836BD7}" srcOrd="0" destOrd="0" presId="urn:microsoft.com/office/officeart/2016/7/layout/RepeatingBendingProcessNew"/>
    <dgm:cxn modelId="{DA05F5EB-C7EF-CA45-965E-F06C73C40704}" srcId="{683AF23A-8CFA-2346-B97E-97E6D841D869}" destId="{96085357-8DBC-C94D-9BBA-E0589C5B7E74}" srcOrd="5" destOrd="0" parTransId="{C84461AA-2D0E-BE4C-B6FE-4112DFB278E8}" sibTransId="{DE7761A5-BA47-6349-B530-D081BD696B43}"/>
    <dgm:cxn modelId="{3A0FBCEC-8D71-0640-B4BC-47A972CC9E84}" type="presOf" srcId="{DE7761A5-BA47-6349-B530-D081BD696B43}" destId="{DC449E18-83D5-5445-9889-1B57D4FC1E42}" srcOrd="1" destOrd="0" presId="urn:microsoft.com/office/officeart/2016/7/layout/RepeatingBendingProcessNew"/>
    <dgm:cxn modelId="{449936F0-1311-D74B-BA30-9B6D99878C0F}" type="presOf" srcId="{F0EDF0E7-BB1E-CD46-A8B1-C0A4054AA6FC}" destId="{0A9D88DA-49EE-DE47-8A8C-72F57D275CB6}" srcOrd="0" destOrd="0" presId="urn:microsoft.com/office/officeart/2016/7/layout/RepeatingBendingProcessNew"/>
    <dgm:cxn modelId="{25F388F4-A298-F144-B343-E8D38DFD4C9C}" type="presOf" srcId="{64F8BC7E-959F-1345-8438-9AFC327DBEB0}" destId="{75FF5C9B-8916-B749-B19B-86625732307F}" srcOrd="0" destOrd="0" presId="urn:microsoft.com/office/officeart/2016/7/layout/RepeatingBendingProcessNew"/>
    <dgm:cxn modelId="{BE2C3BF6-2761-8447-9B8D-4A0404BB61BC}" type="presOf" srcId="{DE7761A5-BA47-6349-B530-D081BD696B43}" destId="{6F809764-51D7-0443-8317-B16E2C56F9B1}" srcOrd="0" destOrd="0" presId="urn:microsoft.com/office/officeart/2016/7/layout/RepeatingBendingProcessNew"/>
    <dgm:cxn modelId="{B9B4A5FA-D898-CA49-A74E-5424612835B7}" type="presOf" srcId="{E4EFC2EE-4ADE-094C-A72D-953836DD749E}" destId="{A2355A2F-3B09-E74A-8A95-A233EA40ADE0}" srcOrd="1" destOrd="0" presId="urn:microsoft.com/office/officeart/2016/7/layout/RepeatingBendingProcessNew"/>
    <dgm:cxn modelId="{C73D1BFC-3FDD-9347-B7CC-E1DD07AA14ED}" srcId="{683AF23A-8CFA-2346-B97E-97E6D841D869}" destId="{C49FAFF1-FD12-7E4E-880F-A8D2D577B44A}" srcOrd="1" destOrd="0" parTransId="{D143F084-9ADF-7B4C-B444-11F5EE038238}" sibTransId="{C0AED92D-CF22-D641-8537-E2C25C4A6A81}"/>
    <dgm:cxn modelId="{6C41AD85-00BA-0A49-929E-15A747C46348}" type="presParOf" srcId="{85929590-37AD-D344-9B44-EB9AA00EF313}" destId="{E047CF4E-7890-D54F-AC67-7238F22270F7}" srcOrd="0" destOrd="0" presId="urn:microsoft.com/office/officeart/2016/7/layout/RepeatingBendingProcessNew"/>
    <dgm:cxn modelId="{20F74184-EDEF-3C4D-9DAE-73559204123D}" type="presParOf" srcId="{85929590-37AD-D344-9B44-EB9AA00EF313}" destId="{9EA9C78B-6868-4440-8D5C-B1ADBDE0029B}" srcOrd="1" destOrd="0" presId="urn:microsoft.com/office/officeart/2016/7/layout/RepeatingBendingProcessNew"/>
    <dgm:cxn modelId="{13AFA563-B7DF-E748-AA6F-F4483563D9D8}" type="presParOf" srcId="{9EA9C78B-6868-4440-8D5C-B1ADBDE0029B}" destId="{5FAEE611-0005-FD4A-83FD-AFDDB26A9A5C}" srcOrd="0" destOrd="0" presId="urn:microsoft.com/office/officeart/2016/7/layout/RepeatingBendingProcessNew"/>
    <dgm:cxn modelId="{CD9E9E6D-CCC9-0040-9C12-86F8DB772CD5}" type="presParOf" srcId="{85929590-37AD-D344-9B44-EB9AA00EF313}" destId="{77691276-1ED6-CD4C-9290-964FF1C594F0}" srcOrd="2" destOrd="0" presId="urn:microsoft.com/office/officeart/2016/7/layout/RepeatingBendingProcessNew"/>
    <dgm:cxn modelId="{EAD63E76-50CE-7049-A11A-E881F6405D65}" type="presParOf" srcId="{85929590-37AD-D344-9B44-EB9AA00EF313}" destId="{06881017-FD28-1B42-9C85-5BBAE08E3822}" srcOrd="3" destOrd="0" presId="urn:microsoft.com/office/officeart/2016/7/layout/RepeatingBendingProcessNew"/>
    <dgm:cxn modelId="{8F1B901D-BA42-E742-A0F8-65288E67E51B}" type="presParOf" srcId="{06881017-FD28-1B42-9C85-5BBAE08E3822}" destId="{03FC3522-4350-154B-9762-B3BE3A2525BE}" srcOrd="0" destOrd="0" presId="urn:microsoft.com/office/officeart/2016/7/layout/RepeatingBendingProcessNew"/>
    <dgm:cxn modelId="{EEFE4418-B755-F647-BB7B-2757A0A18FE2}" type="presParOf" srcId="{85929590-37AD-D344-9B44-EB9AA00EF313}" destId="{45498325-FB8E-8742-BFF4-350E58536EDA}" srcOrd="4" destOrd="0" presId="urn:microsoft.com/office/officeart/2016/7/layout/RepeatingBendingProcessNew"/>
    <dgm:cxn modelId="{7BCDA76B-CEF4-ED4E-81C2-BADEB4038646}" type="presParOf" srcId="{85929590-37AD-D344-9B44-EB9AA00EF313}" destId="{0A9D88DA-49EE-DE47-8A8C-72F57D275CB6}" srcOrd="5" destOrd="0" presId="urn:microsoft.com/office/officeart/2016/7/layout/RepeatingBendingProcessNew"/>
    <dgm:cxn modelId="{DA51EE05-9386-894A-9362-CFFE9525B833}" type="presParOf" srcId="{0A9D88DA-49EE-DE47-8A8C-72F57D275CB6}" destId="{9F691591-3B73-0845-8B3E-B40E2037ED45}" srcOrd="0" destOrd="0" presId="urn:microsoft.com/office/officeart/2016/7/layout/RepeatingBendingProcessNew"/>
    <dgm:cxn modelId="{B93E0F7D-385D-7541-9619-8D4BFFCF666F}" type="presParOf" srcId="{85929590-37AD-D344-9B44-EB9AA00EF313}" destId="{BB524D4C-B1F0-5A4F-BC8A-84DD5F153646}" srcOrd="6" destOrd="0" presId="urn:microsoft.com/office/officeart/2016/7/layout/RepeatingBendingProcessNew"/>
    <dgm:cxn modelId="{D1A3A1DD-7FDC-774A-8A68-7B180D25FC78}" type="presParOf" srcId="{85929590-37AD-D344-9B44-EB9AA00EF313}" destId="{BD7CDC32-5835-3946-A946-F8EEA821B3A1}" srcOrd="7" destOrd="0" presId="urn:microsoft.com/office/officeart/2016/7/layout/RepeatingBendingProcessNew"/>
    <dgm:cxn modelId="{AEEF3239-DB4B-6643-BFDB-5F676D253A49}" type="presParOf" srcId="{BD7CDC32-5835-3946-A946-F8EEA821B3A1}" destId="{9FAAD9F3-AEB9-C543-9A51-E8A80F957FC1}" srcOrd="0" destOrd="0" presId="urn:microsoft.com/office/officeart/2016/7/layout/RepeatingBendingProcessNew"/>
    <dgm:cxn modelId="{00595895-9639-3D46-8738-EFF6C79C8907}" type="presParOf" srcId="{85929590-37AD-D344-9B44-EB9AA00EF313}" destId="{55AFADDA-CCF2-8743-9096-43D1FCE7A294}" srcOrd="8" destOrd="0" presId="urn:microsoft.com/office/officeart/2016/7/layout/RepeatingBendingProcessNew"/>
    <dgm:cxn modelId="{688E964B-DA2C-AE42-BAFA-339EF1A7ED4B}" type="presParOf" srcId="{85929590-37AD-D344-9B44-EB9AA00EF313}" destId="{51E71CA0-78C0-F94A-8897-DB88C09A311C}" srcOrd="9" destOrd="0" presId="urn:microsoft.com/office/officeart/2016/7/layout/RepeatingBendingProcessNew"/>
    <dgm:cxn modelId="{96B85DF4-355E-C14E-8EF5-619488D1F7D3}" type="presParOf" srcId="{51E71CA0-78C0-F94A-8897-DB88C09A311C}" destId="{A2355A2F-3B09-E74A-8A95-A233EA40ADE0}" srcOrd="0" destOrd="0" presId="urn:microsoft.com/office/officeart/2016/7/layout/RepeatingBendingProcessNew"/>
    <dgm:cxn modelId="{710AEE14-B28B-1E4A-8674-9A328E3F6817}" type="presParOf" srcId="{85929590-37AD-D344-9B44-EB9AA00EF313}" destId="{80A05D3C-5EA2-C74B-8252-95BC84836BD7}" srcOrd="10" destOrd="0" presId="urn:microsoft.com/office/officeart/2016/7/layout/RepeatingBendingProcessNew"/>
    <dgm:cxn modelId="{1AD15952-BE2A-B245-A339-1A1691DD5471}" type="presParOf" srcId="{85929590-37AD-D344-9B44-EB9AA00EF313}" destId="{6F809764-51D7-0443-8317-B16E2C56F9B1}" srcOrd="11" destOrd="0" presId="urn:microsoft.com/office/officeart/2016/7/layout/RepeatingBendingProcessNew"/>
    <dgm:cxn modelId="{5B50724C-A5CC-4448-BB68-A6785C3E6F69}" type="presParOf" srcId="{6F809764-51D7-0443-8317-B16E2C56F9B1}" destId="{DC449E18-83D5-5445-9889-1B57D4FC1E42}" srcOrd="0" destOrd="0" presId="urn:microsoft.com/office/officeart/2016/7/layout/RepeatingBendingProcessNew"/>
    <dgm:cxn modelId="{3D4DDA3B-8B78-A840-8C0B-DFC20127F966}" type="presParOf" srcId="{85929590-37AD-D344-9B44-EB9AA00EF313}" destId="{75FF5C9B-8916-B749-B19B-86625732307F}"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CB571-E4D0-4566-B2AC-C031EC458D27}">
      <dsp:nvSpPr>
        <dsp:cNvPr id="0" name=""/>
        <dsp:cNvSpPr/>
      </dsp:nvSpPr>
      <dsp:spPr>
        <a:xfrm>
          <a:off x="264008" y="186941"/>
          <a:ext cx="1362585" cy="13625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6E5B3-E254-4185-96A0-E950502138CD}">
      <dsp:nvSpPr>
        <dsp:cNvPr id="0" name=""/>
        <dsp:cNvSpPr/>
      </dsp:nvSpPr>
      <dsp:spPr>
        <a:xfrm>
          <a:off x="550151" y="473084"/>
          <a:ext cx="790299" cy="79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C4FDB-FB24-4719-8E2C-18E72FB24171}">
      <dsp:nvSpPr>
        <dsp:cNvPr id="0" name=""/>
        <dsp:cNvSpPr/>
      </dsp:nvSpPr>
      <dsp:spPr>
        <a:xfrm>
          <a:off x="1918575" y="186941"/>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Understanding the two datasets.</a:t>
          </a:r>
        </a:p>
      </dsp:txBody>
      <dsp:txXfrm>
        <a:off x="1918575" y="186941"/>
        <a:ext cx="3211807" cy="1362585"/>
      </dsp:txXfrm>
    </dsp:sp>
    <dsp:sp modelId="{577B4B0F-8FD8-44F2-A96B-D45EAE2479D5}">
      <dsp:nvSpPr>
        <dsp:cNvPr id="0" name=""/>
        <dsp:cNvSpPr/>
      </dsp:nvSpPr>
      <dsp:spPr>
        <a:xfrm>
          <a:off x="5690016" y="186941"/>
          <a:ext cx="1362585" cy="13625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B39276-5B60-45A8-8AE9-434135B77117}">
      <dsp:nvSpPr>
        <dsp:cNvPr id="0" name=""/>
        <dsp:cNvSpPr/>
      </dsp:nvSpPr>
      <dsp:spPr>
        <a:xfrm>
          <a:off x="5976159" y="473084"/>
          <a:ext cx="790299" cy="79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A3DFE5-074E-4C80-A8F7-142E23E0170E}">
      <dsp:nvSpPr>
        <dsp:cNvPr id="0" name=""/>
        <dsp:cNvSpPr/>
      </dsp:nvSpPr>
      <dsp:spPr>
        <a:xfrm>
          <a:off x="7344584" y="186941"/>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Merge datasets together to create a final data.</a:t>
          </a:r>
        </a:p>
      </dsp:txBody>
      <dsp:txXfrm>
        <a:off x="7344584" y="186941"/>
        <a:ext cx="3211807" cy="1362585"/>
      </dsp:txXfrm>
    </dsp:sp>
    <dsp:sp modelId="{52789FDE-B87A-4F01-B6AF-E11A28C851E6}">
      <dsp:nvSpPr>
        <dsp:cNvPr id="0" name=""/>
        <dsp:cNvSpPr/>
      </dsp:nvSpPr>
      <dsp:spPr>
        <a:xfrm>
          <a:off x="264008" y="2184272"/>
          <a:ext cx="1362585" cy="13625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9CFC60-BFCB-4AEB-97C0-3B929DDFE5F5}">
      <dsp:nvSpPr>
        <dsp:cNvPr id="0" name=""/>
        <dsp:cNvSpPr/>
      </dsp:nvSpPr>
      <dsp:spPr>
        <a:xfrm>
          <a:off x="550151" y="2470415"/>
          <a:ext cx="790299" cy="79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303CD-4584-45A2-8BA7-3E2F6711916B}">
      <dsp:nvSpPr>
        <dsp:cNvPr id="0" name=""/>
        <dsp:cNvSpPr/>
      </dsp:nvSpPr>
      <dsp:spPr>
        <a:xfrm>
          <a:off x="1918575" y="2184272"/>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Formulation and decision of the algorithms to be used.</a:t>
          </a:r>
        </a:p>
      </dsp:txBody>
      <dsp:txXfrm>
        <a:off x="1918575" y="2184272"/>
        <a:ext cx="3211807" cy="1362585"/>
      </dsp:txXfrm>
    </dsp:sp>
    <dsp:sp modelId="{88AC2E7E-1D3F-45AB-A082-84777D32C3FE}">
      <dsp:nvSpPr>
        <dsp:cNvPr id="0" name=""/>
        <dsp:cNvSpPr/>
      </dsp:nvSpPr>
      <dsp:spPr>
        <a:xfrm>
          <a:off x="5690016" y="2184272"/>
          <a:ext cx="1362585" cy="13625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73406-E14B-422A-A1D6-85B1CE991101}">
      <dsp:nvSpPr>
        <dsp:cNvPr id="0" name=""/>
        <dsp:cNvSpPr/>
      </dsp:nvSpPr>
      <dsp:spPr>
        <a:xfrm>
          <a:off x="5976159" y="2470415"/>
          <a:ext cx="790299" cy="79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89A6E7-9C11-4F58-99B0-16EE48F2DDE8}">
      <dsp:nvSpPr>
        <dsp:cNvPr id="0" name=""/>
        <dsp:cNvSpPr/>
      </dsp:nvSpPr>
      <dsp:spPr>
        <a:xfrm>
          <a:off x="7344584" y="2184272"/>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Make a UI for recommendations.</a:t>
          </a:r>
        </a:p>
      </dsp:txBody>
      <dsp:txXfrm>
        <a:off x="7344584" y="2184272"/>
        <a:ext cx="3211807" cy="13625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4A675-80A0-4045-BAE8-5845B2181FF6}">
      <dsp:nvSpPr>
        <dsp:cNvPr id="0" name=""/>
        <dsp:cNvSpPr/>
      </dsp:nvSpPr>
      <dsp:spPr>
        <a:xfrm>
          <a:off x="2852249" y="1527319"/>
          <a:ext cx="625524" cy="91440"/>
        </a:xfrm>
        <a:custGeom>
          <a:avLst/>
          <a:gdLst/>
          <a:ahLst/>
          <a:cxnLst/>
          <a:rect l="0" t="0" r="0" b="0"/>
          <a:pathLst>
            <a:path>
              <a:moveTo>
                <a:pt x="0" y="45720"/>
              </a:moveTo>
              <a:lnTo>
                <a:pt x="62552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48608" y="1569759"/>
        <a:ext cx="32806" cy="6561"/>
      </dsp:txXfrm>
    </dsp:sp>
    <dsp:sp modelId="{D5DE49C1-C5D4-CC4C-B0FC-50018C1B3D9E}">
      <dsp:nvSpPr>
        <dsp:cNvPr id="0" name=""/>
        <dsp:cNvSpPr/>
      </dsp:nvSpPr>
      <dsp:spPr>
        <a:xfrm>
          <a:off x="1336" y="717225"/>
          <a:ext cx="2852713" cy="171162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85" tIns="146729" rIns="139785" bIns="146729" numCol="1" spcCol="1270" anchor="ctr" anchorCtr="0">
          <a:noAutofit/>
        </a:bodyPr>
        <a:lstStyle/>
        <a:p>
          <a:pPr marL="0" lvl="0" indent="0" algn="ctr" defTabSz="1111250">
            <a:lnSpc>
              <a:spcPct val="90000"/>
            </a:lnSpc>
            <a:spcBef>
              <a:spcPct val="0"/>
            </a:spcBef>
            <a:spcAft>
              <a:spcPct val="35000"/>
            </a:spcAft>
            <a:buNone/>
          </a:pPr>
          <a:r>
            <a:rPr lang="en-US" sz="2500" kern="1200"/>
            <a:t>Import Dataset</a:t>
          </a:r>
          <a:endParaRPr lang="en-IN" sz="2500" kern="1200"/>
        </a:p>
      </dsp:txBody>
      <dsp:txXfrm>
        <a:off x="1336" y="717225"/>
        <a:ext cx="2852713" cy="1711628"/>
      </dsp:txXfrm>
    </dsp:sp>
    <dsp:sp modelId="{B103D923-CEB0-F94B-B536-E56852DA3528}">
      <dsp:nvSpPr>
        <dsp:cNvPr id="0" name=""/>
        <dsp:cNvSpPr/>
      </dsp:nvSpPr>
      <dsp:spPr>
        <a:xfrm>
          <a:off x="1427693" y="2427053"/>
          <a:ext cx="3508837" cy="625524"/>
        </a:xfrm>
        <a:custGeom>
          <a:avLst/>
          <a:gdLst/>
          <a:ahLst/>
          <a:cxnLst/>
          <a:rect l="0" t="0" r="0" b="0"/>
          <a:pathLst>
            <a:path>
              <a:moveTo>
                <a:pt x="3508837" y="0"/>
              </a:moveTo>
              <a:lnTo>
                <a:pt x="3508837" y="329862"/>
              </a:lnTo>
              <a:lnTo>
                <a:pt x="0" y="329862"/>
              </a:lnTo>
              <a:lnTo>
                <a:pt x="0" y="625524"/>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2870" y="2736535"/>
        <a:ext cx="178482" cy="6561"/>
      </dsp:txXfrm>
    </dsp:sp>
    <dsp:sp modelId="{20262430-128D-8549-9745-8D963F5332AC}">
      <dsp:nvSpPr>
        <dsp:cNvPr id="0" name=""/>
        <dsp:cNvSpPr/>
      </dsp:nvSpPr>
      <dsp:spPr>
        <a:xfrm>
          <a:off x="3510174" y="717225"/>
          <a:ext cx="2852713" cy="1711628"/>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85" tIns="146729" rIns="139785" bIns="146729" numCol="1" spcCol="1270" anchor="ctr" anchorCtr="0">
          <a:noAutofit/>
        </a:bodyPr>
        <a:lstStyle/>
        <a:p>
          <a:pPr marL="0" lvl="0" indent="0" algn="ctr" defTabSz="1111250">
            <a:lnSpc>
              <a:spcPct val="90000"/>
            </a:lnSpc>
            <a:spcBef>
              <a:spcPct val="0"/>
            </a:spcBef>
            <a:spcAft>
              <a:spcPct val="35000"/>
            </a:spcAft>
            <a:buNone/>
          </a:pPr>
          <a:r>
            <a:rPr lang="en-US" sz="2500" kern="1200"/>
            <a:t>Fill the Nan values with 0</a:t>
          </a:r>
          <a:endParaRPr lang="en-IN" sz="2500" kern="1200"/>
        </a:p>
      </dsp:txBody>
      <dsp:txXfrm>
        <a:off x="3510174" y="717225"/>
        <a:ext cx="2852713" cy="1711628"/>
      </dsp:txXfrm>
    </dsp:sp>
    <dsp:sp modelId="{581518AF-D46D-AD4B-966E-3DAD5BF05AF8}">
      <dsp:nvSpPr>
        <dsp:cNvPr id="0" name=""/>
        <dsp:cNvSpPr/>
      </dsp:nvSpPr>
      <dsp:spPr>
        <a:xfrm>
          <a:off x="2852249" y="3895072"/>
          <a:ext cx="625524" cy="91440"/>
        </a:xfrm>
        <a:custGeom>
          <a:avLst/>
          <a:gdLst/>
          <a:ahLst/>
          <a:cxnLst/>
          <a:rect l="0" t="0" r="0" b="0"/>
          <a:pathLst>
            <a:path>
              <a:moveTo>
                <a:pt x="0" y="45720"/>
              </a:moveTo>
              <a:lnTo>
                <a:pt x="62552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48608" y="3937511"/>
        <a:ext cx="32806" cy="6561"/>
      </dsp:txXfrm>
    </dsp:sp>
    <dsp:sp modelId="{E05F9377-7E9A-8A4A-914C-165C1DF01B77}">
      <dsp:nvSpPr>
        <dsp:cNvPr id="0" name=""/>
        <dsp:cNvSpPr/>
      </dsp:nvSpPr>
      <dsp:spPr>
        <a:xfrm>
          <a:off x="1336" y="3084978"/>
          <a:ext cx="2852713" cy="1711628"/>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85" tIns="146729" rIns="139785" bIns="146729" numCol="1" spcCol="1270" anchor="ctr" anchorCtr="0">
          <a:noAutofit/>
        </a:bodyPr>
        <a:lstStyle/>
        <a:p>
          <a:pPr marL="0" lvl="0" indent="0" algn="ctr" defTabSz="1111250">
            <a:lnSpc>
              <a:spcPct val="90000"/>
            </a:lnSpc>
            <a:spcBef>
              <a:spcPct val="0"/>
            </a:spcBef>
            <a:spcAft>
              <a:spcPct val="35000"/>
            </a:spcAft>
            <a:buNone/>
          </a:pPr>
          <a:r>
            <a:rPr lang="en-US" sz="2500" kern="1200"/>
            <a:t>Create cosine similarity matrix on user and item separately</a:t>
          </a:r>
          <a:endParaRPr lang="en-IN" sz="2500" kern="1200"/>
        </a:p>
      </dsp:txBody>
      <dsp:txXfrm>
        <a:off x="1336" y="3084978"/>
        <a:ext cx="2852713" cy="1711628"/>
      </dsp:txXfrm>
    </dsp:sp>
    <dsp:sp modelId="{9CB2EB40-FDFE-9242-BEDC-C8A645A88268}">
      <dsp:nvSpPr>
        <dsp:cNvPr id="0" name=""/>
        <dsp:cNvSpPr/>
      </dsp:nvSpPr>
      <dsp:spPr>
        <a:xfrm>
          <a:off x="3510174" y="3084978"/>
          <a:ext cx="2852713" cy="171162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85" tIns="146729" rIns="139785" bIns="146729" numCol="1" spcCol="1270" anchor="ctr" anchorCtr="0">
          <a:noAutofit/>
        </a:bodyPr>
        <a:lstStyle/>
        <a:p>
          <a:pPr marL="0" lvl="0" indent="0" algn="ctr" defTabSz="1111250">
            <a:lnSpc>
              <a:spcPct val="90000"/>
            </a:lnSpc>
            <a:spcBef>
              <a:spcPct val="0"/>
            </a:spcBef>
            <a:spcAft>
              <a:spcPct val="35000"/>
            </a:spcAft>
            <a:buNone/>
          </a:pPr>
          <a:r>
            <a:rPr lang="en-US" sz="2500" kern="1200"/>
            <a:t>Recommend on user and item separately.</a:t>
          </a:r>
          <a:endParaRPr lang="en-IN" sz="2500" kern="1200"/>
        </a:p>
      </dsp:txBody>
      <dsp:txXfrm>
        <a:off x="3510174" y="3084978"/>
        <a:ext cx="2852713" cy="1711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F0E74-0F2F-DC4B-8103-73B416EE1C72}">
      <dsp:nvSpPr>
        <dsp:cNvPr id="0" name=""/>
        <dsp:cNvSpPr/>
      </dsp:nvSpPr>
      <dsp:spPr>
        <a:xfrm>
          <a:off x="2850052" y="685988"/>
          <a:ext cx="529335" cy="91440"/>
        </a:xfrm>
        <a:custGeom>
          <a:avLst/>
          <a:gdLst/>
          <a:ahLst/>
          <a:cxnLst/>
          <a:rect l="0" t="0" r="0" b="0"/>
          <a:pathLst>
            <a:path>
              <a:moveTo>
                <a:pt x="0" y="45720"/>
              </a:moveTo>
              <a:lnTo>
                <a:pt x="529335"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00721" y="728908"/>
        <a:ext cx="27996" cy="5599"/>
      </dsp:txXfrm>
    </dsp:sp>
    <dsp:sp modelId="{20B46447-9554-0342-84FF-99A4CCA8ACCF}">
      <dsp:nvSpPr>
        <dsp:cNvPr id="0" name=""/>
        <dsp:cNvSpPr/>
      </dsp:nvSpPr>
      <dsp:spPr>
        <a:xfrm>
          <a:off x="417351" y="1358"/>
          <a:ext cx="2434500" cy="14607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77900">
            <a:lnSpc>
              <a:spcPct val="90000"/>
            </a:lnSpc>
            <a:spcBef>
              <a:spcPct val="0"/>
            </a:spcBef>
            <a:spcAft>
              <a:spcPct val="35000"/>
            </a:spcAft>
            <a:buNone/>
          </a:pPr>
          <a:r>
            <a:rPr lang="en-US" sz="2200" kern="1200"/>
            <a:t>Import data</a:t>
          </a:r>
          <a:endParaRPr lang="en-IN" sz="2200" kern="1200"/>
        </a:p>
      </dsp:txBody>
      <dsp:txXfrm>
        <a:off x="417351" y="1358"/>
        <a:ext cx="2434500" cy="1460700"/>
      </dsp:txXfrm>
    </dsp:sp>
    <dsp:sp modelId="{6E6DA7AD-9F7D-1F43-8107-E7F6571C07E0}">
      <dsp:nvSpPr>
        <dsp:cNvPr id="0" name=""/>
        <dsp:cNvSpPr/>
      </dsp:nvSpPr>
      <dsp:spPr>
        <a:xfrm>
          <a:off x="1634602" y="1460258"/>
          <a:ext cx="2994435" cy="529335"/>
        </a:xfrm>
        <a:custGeom>
          <a:avLst/>
          <a:gdLst/>
          <a:ahLst/>
          <a:cxnLst/>
          <a:rect l="0" t="0" r="0" b="0"/>
          <a:pathLst>
            <a:path>
              <a:moveTo>
                <a:pt x="2994435" y="0"/>
              </a:moveTo>
              <a:lnTo>
                <a:pt x="2994435" y="281767"/>
              </a:lnTo>
              <a:lnTo>
                <a:pt x="0" y="281767"/>
              </a:lnTo>
              <a:lnTo>
                <a:pt x="0" y="529335"/>
              </a:lnTo>
            </a:path>
          </a:pathLst>
        </a:custGeom>
        <a:noFill/>
        <a:ln w="6350" cap="flat" cmpd="sng" algn="ctr">
          <a:solidFill>
            <a:schemeClr val="accent5">
              <a:hueOff val="-1689636"/>
              <a:satOff val="-4355"/>
              <a:lumOff val="-2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5661" y="1722126"/>
        <a:ext cx="152316" cy="5599"/>
      </dsp:txXfrm>
    </dsp:sp>
    <dsp:sp modelId="{C75D4118-F8FB-6049-8672-C7CDAAE7B70D}">
      <dsp:nvSpPr>
        <dsp:cNvPr id="0" name=""/>
        <dsp:cNvSpPr/>
      </dsp:nvSpPr>
      <dsp:spPr>
        <a:xfrm>
          <a:off x="3411787" y="1358"/>
          <a:ext cx="2434500" cy="1460700"/>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77900">
            <a:lnSpc>
              <a:spcPct val="90000"/>
            </a:lnSpc>
            <a:spcBef>
              <a:spcPct val="0"/>
            </a:spcBef>
            <a:spcAft>
              <a:spcPct val="35000"/>
            </a:spcAft>
            <a:buNone/>
          </a:pPr>
          <a:r>
            <a:rPr lang="en-US" sz="2200" kern="1200"/>
            <a:t>Create a User – Item Matrix</a:t>
          </a:r>
          <a:endParaRPr lang="en-IN" sz="2200" kern="1200"/>
        </a:p>
      </dsp:txBody>
      <dsp:txXfrm>
        <a:off x="3411787" y="1358"/>
        <a:ext cx="2434500" cy="1460700"/>
      </dsp:txXfrm>
    </dsp:sp>
    <dsp:sp modelId="{D4E0D4FA-041D-4143-B92E-437CD54004AE}">
      <dsp:nvSpPr>
        <dsp:cNvPr id="0" name=""/>
        <dsp:cNvSpPr/>
      </dsp:nvSpPr>
      <dsp:spPr>
        <a:xfrm>
          <a:off x="2850052" y="2706624"/>
          <a:ext cx="529335" cy="91440"/>
        </a:xfrm>
        <a:custGeom>
          <a:avLst/>
          <a:gdLst/>
          <a:ahLst/>
          <a:cxnLst/>
          <a:rect l="0" t="0" r="0" b="0"/>
          <a:pathLst>
            <a:path>
              <a:moveTo>
                <a:pt x="0" y="45720"/>
              </a:moveTo>
              <a:lnTo>
                <a:pt x="529335" y="45720"/>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00721" y="2749544"/>
        <a:ext cx="27996" cy="5599"/>
      </dsp:txXfrm>
    </dsp:sp>
    <dsp:sp modelId="{9C25C24E-0EDC-0D42-9E0A-9A99636310A2}">
      <dsp:nvSpPr>
        <dsp:cNvPr id="0" name=""/>
        <dsp:cNvSpPr/>
      </dsp:nvSpPr>
      <dsp:spPr>
        <a:xfrm>
          <a:off x="417351" y="2021993"/>
          <a:ext cx="2434500" cy="1460700"/>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77900">
            <a:lnSpc>
              <a:spcPct val="90000"/>
            </a:lnSpc>
            <a:spcBef>
              <a:spcPct val="0"/>
            </a:spcBef>
            <a:spcAft>
              <a:spcPct val="35000"/>
            </a:spcAft>
            <a:buNone/>
          </a:pPr>
          <a:r>
            <a:rPr lang="en-US" sz="2200" kern="1200"/>
            <a:t>Create a Sparse Matrix</a:t>
          </a:r>
          <a:endParaRPr lang="en-IN" sz="2200" kern="1200"/>
        </a:p>
      </dsp:txBody>
      <dsp:txXfrm>
        <a:off x="417351" y="2021993"/>
        <a:ext cx="2434500" cy="1460700"/>
      </dsp:txXfrm>
    </dsp:sp>
    <dsp:sp modelId="{DDE7CA6A-1A2B-D842-AD8D-FBCC983A5582}">
      <dsp:nvSpPr>
        <dsp:cNvPr id="0" name=""/>
        <dsp:cNvSpPr/>
      </dsp:nvSpPr>
      <dsp:spPr>
        <a:xfrm>
          <a:off x="1634602" y="3480894"/>
          <a:ext cx="2994435" cy="529335"/>
        </a:xfrm>
        <a:custGeom>
          <a:avLst/>
          <a:gdLst/>
          <a:ahLst/>
          <a:cxnLst/>
          <a:rect l="0" t="0" r="0" b="0"/>
          <a:pathLst>
            <a:path>
              <a:moveTo>
                <a:pt x="2994435" y="0"/>
              </a:moveTo>
              <a:lnTo>
                <a:pt x="2994435" y="281767"/>
              </a:lnTo>
              <a:lnTo>
                <a:pt x="0" y="281767"/>
              </a:lnTo>
              <a:lnTo>
                <a:pt x="0" y="529335"/>
              </a:lnTo>
            </a:path>
          </a:pathLst>
        </a:custGeom>
        <a:noFill/>
        <a:ln w="6350" cap="flat" cmpd="sng" algn="ctr">
          <a:solidFill>
            <a:schemeClr val="accent5">
              <a:hueOff val="-5068907"/>
              <a:satOff val="-13064"/>
              <a:lumOff val="-8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5661" y="3742762"/>
        <a:ext cx="152316" cy="5599"/>
      </dsp:txXfrm>
    </dsp:sp>
    <dsp:sp modelId="{6A1352D1-025F-E346-AE40-2E343E3FCBB0}">
      <dsp:nvSpPr>
        <dsp:cNvPr id="0" name=""/>
        <dsp:cNvSpPr/>
      </dsp:nvSpPr>
      <dsp:spPr>
        <a:xfrm>
          <a:off x="3411787" y="2021993"/>
          <a:ext cx="2434500" cy="1460700"/>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77900">
            <a:lnSpc>
              <a:spcPct val="90000"/>
            </a:lnSpc>
            <a:spcBef>
              <a:spcPct val="0"/>
            </a:spcBef>
            <a:spcAft>
              <a:spcPct val="35000"/>
            </a:spcAft>
            <a:buNone/>
          </a:pPr>
          <a:r>
            <a:rPr lang="en-US" sz="2200" kern="1200"/>
            <a:t>Create mapper from movie title to index</a:t>
          </a:r>
          <a:endParaRPr lang="en-IN" sz="2200" kern="1200"/>
        </a:p>
      </dsp:txBody>
      <dsp:txXfrm>
        <a:off x="3411787" y="2021993"/>
        <a:ext cx="2434500" cy="1460700"/>
      </dsp:txXfrm>
    </dsp:sp>
    <dsp:sp modelId="{77F53E06-2BE5-6B4D-88F0-F6E59B06A453}">
      <dsp:nvSpPr>
        <dsp:cNvPr id="0" name=""/>
        <dsp:cNvSpPr/>
      </dsp:nvSpPr>
      <dsp:spPr>
        <a:xfrm>
          <a:off x="2850052" y="4727259"/>
          <a:ext cx="529335" cy="91440"/>
        </a:xfrm>
        <a:custGeom>
          <a:avLst/>
          <a:gdLst/>
          <a:ahLst/>
          <a:cxnLst/>
          <a:rect l="0" t="0" r="0" b="0"/>
          <a:pathLst>
            <a:path>
              <a:moveTo>
                <a:pt x="0" y="45720"/>
              </a:moveTo>
              <a:lnTo>
                <a:pt x="529335"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00721" y="4770179"/>
        <a:ext cx="27996" cy="5599"/>
      </dsp:txXfrm>
    </dsp:sp>
    <dsp:sp modelId="{5496C840-BC52-2A42-AECD-F9334B9CBB83}">
      <dsp:nvSpPr>
        <dsp:cNvPr id="0" name=""/>
        <dsp:cNvSpPr/>
      </dsp:nvSpPr>
      <dsp:spPr>
        <a:xfrm>
          <a:off x="417351" y="4042629"/>
          <a:ext cx="2434500" cy="1460700"/>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77900">
            <a:lnSpc>
              <a:spcPct val="90000"/>
            </a:lnSpc>
            <a:spcBef>
              <a:spcPct val="0"/>
            </a:spcBef>
            <a:spcAft>
              <a:spcPct val="35000"/>
            </a:spcAft>
            <a:buNone/>
          </a:pPr>
          <a:r>
            <a:rPr lang="en-US" sz="2200" kern="1200"/>
            <a:t>Fit and train the model</a:t>
          </a:r>
          <a:endParaRPr lang="en-IN" sz="2200" kern="1200"/>
        </a:p>
      </dsp:txBody>
      <dsp:txXfrm>
        <a:off x="417351" y="4042629"/>
        <a:ext cx="2434500" cy="1460700"/>
      </dsp:txXfrm>
    </dsp:sp>
    <dsp:sp modelId="{6002106E-E766-094D-ABA0-0990C306C144}">
      <dsp:nvSpPr>
        <dsp:cNvPr id="0" name=""/>
        <dsp:cNvSpPr/>
      </dsp:nvSpPr>
      <dsp:spPr>
        <a:xfrm>
          <a:off x="3411787" y="4042629"/>
          <a:ext cx="2434500" cy="14607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77900">
            <a:lnSpc>
              <a:spcPct val="90000"/>
            </a:lnSpc>
            <a:spcBef>
              <a:spcPct val="0"/>
            </a:spcBef>
            <a:spcAft>
              <a:spcPct val="35000"/>
            </a:spcAft>
            <a:buNone/>
          </a:pPr>
          <a:r>
            <a:rPr lang="en-US" sz="2200" kern="1200"/>
            <a:t>Generate Recommendations</a:t>
          </a:r>
          <a:endParaRPr lang="en-IN" sz="2200" kern="1200"/>
        </a:p>
      </dsp:txBody>
      <dsp:txXfrm>
        <a:off x="3411787" y="4042629"/>
        <a:ext cx="2434500" cy="1460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1AA35-E39E-0D4D-99F5-D9A3A709C59B}">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57014" y="912848"/>
        <a:ext cx="34897" cy="6979"/>
      </dsp:txXfrm>
    </dsp:sp>
    <dsp:sp modelId="{FD8B6835-4C28-034A-A9BE-C02158501E6D}">
      <dsp:nvSpPr>
        <dsp:cNvPr id="0" name=""/>
        <dsp:cNvSpPr/>
      </dsp:nvSpPr>
      <dsp:spPr>
        <a:xfrm>
          <a:off x="8061" y="5979"/>
          <a:ext cx="3034531" cy="182071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111250">
            <a:lnSpc>
              <a:spcPct val="90000"/>
            </a:lnSpc>
            <a:spcBef>
              <a:spcPct val="0"/>
            </a:spcBef>
            <a:spcAft>
              <a:spcPct val="35000"/>
            </a:spcAft>
            <a:buNone/>
          </a:pPr>
          <a:r>
            <a:rPr lang="en-US" sz="2500" kern="1200"/>
            <a:t>Import Data</a:t>
          </a:r>
          <a:endParaRPr lang="en-IN" sz="2500" kern="1200"/>
        </a:p>
      </dsp:txBody>
      <dsp:txXfrm>
        <a:off x="8061" y="5979"/>
        <a:ext cx="3034531" cy="1820718"/>
      </dsp:txXfrm>
    </dsp:sp>
    <dsp:sp modelId="{B08BC2B7-0096-AF48-9658-2718AD56F876}">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089488" y="912848"/>
        <a:ext cx="34897" cy="6979"/>
      </dsp:txXfrm>
    </dsp:sp>
    <dsp:sp modelId="{69AF7E41-AA52-EF46-AD63-E7F4C906F0CF}">
      <dsp:nvSpPr>
        <dsp:cNvPr id="0" name=""/>
        <dsp:cNvSpPr/>
      </dsp:nvSpPr>
      <dsp:spPr>
        <a:xfrm>
          <a:off x="3740534" y="5979"/>
          <a:ext cx="3034531" cy="1820718"/>
        </a:xfrm>
        <a:prstGeom prst="rect">
          <a:avLst/>
        </a:prstGeom>
        <a:solidFill>
          <a:schemeClr val="accent2">
            <a:hueOff val="-291073"/>
            <a:satOff val="-16786"/>
            <a:lumOff val="172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111250">
            <a:lnSpc>
              <a:spcPct val="90000"/>
            </a:lnSpc>
            <a:spcBef>
              <a:spcPct val="0"/>
            </a:spcBef>
            <a:spcAft>
              <a:spcPct val="35000"/>
            </a:spcAft>
            <a:buNone/>
          </a:pPr>
          <a:r>
            <a:rPr lang="en-US" sz="2500" kern="1200"/>
            <a:t>Data Preparation</a:t>
          </a:r>
          <a:endParaRPr lang="en-IN" sz="2500" kern="1200"/>
        </a:p>
      </dsp:txBody>
      <dsp:txXfrm>
        <a:off x="3740534" y="5979"/>
        <a:ext cx="3034531" cy="1820718"/>
      </dsp:txXfrm>
    </dsp:sp>
    <dsp:sp modelId="{7A143164-4E0E-1D46-971A-B7856D7F3CC2}">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70362" y="2155079"/>
        <a:ext cx="374875" cy="6979"/>
      </dsp:txXfrm>
    </dsp:sp>
    <dsp:sp modelId="{82ADE9BB-AE1C-B041-A5FD-368A81B092F7}">
      <dsp:nvSpPr>
        <dsp:cNvPr id="0" name=""/>
        <dsp:cNvSpPr/>
      </dsp:nvSpPr>
      <dsp:spPr>
        <a:xfrm>
          <a:off x="7473007" y="5979"/>
          <a:ext cx="3034531" cy="1820718"/>
        </a:xfrm>
        <a:prstGeom prst="rect">
          <a:avLst/>
        </a:prstGeom>
        <a:solidFill>
          <a:schemeClr val="accent2">
            <a:hueOff val="-582145"/>
            <a:satOff val="-33571"/>
            <a:lumOff val="345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111250">
            <a:lnSpc>
              <a:spcPct val="90000"/>
            </a:lnSpc>
            <a:spcBef>
              <a:spcPct val="0"/>
            </a:spcBef>
            <a:spcAft>
              <a:spcPct val="35000"/>
            </a:spcAft>
            <a:buNone/>
          </a:pPr>
          <a:r>
            <a:rPr lang="en-US" sz="2500" kern="1200"/>
            <a:t>Mean Normalization</a:t>
          </a:r>
          <a:endParaRPr lang="en-IN" sz="2500" kern="1200"/>
        </a:p>
      </dsp:txBody>
      <dsp:txXfrm>
        <a:off x="7473007" y="5979"/>
        <a:ext cx="3034531" cy="1820718"/>
      </dsp:txXfrm>
    </dsp:sp>
    <dsp:sp modelId="{F109CE0E-2A27-D64D-A877-96C805884320}">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57014" y="3431509"/>
        <a:ext cx="34897" cy="6979"/>
      </dsp:txXfrm>
    </dsp:sp>
    <dsp:sp modelId="{03E2E553-6234-EE4F-80C3-8789C787B39E}">
      <dsp:nvSpPr>
        <dsp:cNvPr id="0" name=""/>
        <dsp:cNvSpPr/>
      </dsp:nvSpPr>
      <dsp:spPr>
        <a:xfrm>
          <a:off x="8061" y="2524640"/>
          <a:ext cx="3034531" cy="1820718"/>
        </a:xfrm>
        <a:prstGeom prst="rect">
          <a:avLst/>
        </a:prstGeom>
        <a:solidFill>
          <a:schemeClr val="accent2">
            <a:hueOff val="-873218"/>
            <a:satOff val="-50357"/>
            <a:lumOff val="51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111250">
            <a:lnSpc>
              <a:spcPct val="90000"/>
            </a:lnSpc>
            <a:spcBef>
              <a:spcPct val="0"/>
            </a:spcBef>
            <a:spcAft>
              <a:spcPct val="35000"/>
            </a:spcAft>
            <a:buNone/>
          </a:pPr>
          <a:r>
            <a:rPr lang="en-US" sz="2500" kern="1200"/>
            <a:t>Singular Value Decomposition(SVD)</a:t>
          </a:r>
          <a:endParaRPr lang="en-IN" sz="2500" kern="1200"/>
        </a:p>
      </dsp:txBody>
      <dsp:txXfrm>
        <a:off x="8061" y="2524640"/>
        <a:ext cx="3034531" cy="1820718"/>
      </dsp:txXfrm>
    </dsp:sp>
    <dsp:sp modelId="{23209A1F-9F3A-8247-9E10-76AA06EE5B51}">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089488" y="3431509"/>
        <a:ext cx="34897" cy="6979"/>
      </dsp:txXfrm>
    </dsp:sp>
    <dsp:sp modelId="{8ABEABFB-AA48-A245-967D-7F266DC50935}">
      <dsp:nvSpPr>
        <dsp:cNvPr id="0" name=""/>
        <dsp:cNvSpPr/>
      </dsp:nvSpPr>
      <dsp:spPr>
        <a:xfrm>
          <a:off x="3740534" y="2524640"/>
          <a:ext cx="3034531" cy="1820718"/>
        </a:xfrm>
        <a:prstGeom prst="rect">
          <a:avLst/>
        </a:prstGeom>
        <a:solidFill>
          <a:schemeClr val="accent2">
            <a:hueOff val="-1164290"/>
            <a:satOff val="-67142"/>
            <a:lumOff val="690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111250">
            <a:lnSpc>
              <a:spcPct val="90000"/>
            </a:lnSpc>
            <a:spcBef>
              <a:spcPct val="0"/>
            </a:spcBef>
            <a:spcAft>
              <a:spcPct val="35000"/>
            </a:spcAft>
            <a:buNone/>
          </a:pPr>
          <a:r>
            <a:rPr lang="en-US" sz="2500" kern="1200"/>
            <a:t>Matrix Multiplication and Mean Addition</a:t>
          </a:r>
          <a:endParaRPr lang="en-IN" sz="2500" kern="1200"/>
        </a:p>
      </dsp:txBody>
      <dsp:txXfrm>
        <a:off x="3740534" y="2524640"/>
        <a:ext cx="3034531" cy="1820718"/>
      </dsp:txXfrm>
    </dsp:sp>
    <dsp:sp modelId="{63087315-F610-374A-9102-04B97DE9B2F7}">
      <dsp:nvSpPr>
        <dsp:cNvPr id="0" name=""/>
        <dsp:cNvSpPr/>
      </dsp:nvSpPr>
      <dsp:spPr>
        <a:xfrm>
          <a:off x="7473007" y="2524640"/>
          <a:ext cx="3034531" cy="1820718"/>
        </a:xfrm>
        <a:prstGeom prst="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111250">
            <a:lnSpc>
              <a:spcPct val="90000"/>
            </a:lnSpc>
            <a:spcBef>
              <a:spcPct val="0"/>
            </a:spcBef>
            <a:spcAft>
              <a:spcPct val="35000"/>
            </a:spcAft>
            <a:buNone/>
          </a:pPr>
          <a:r>
            <a:rPr lang="en-US" sz="2500" kern="1200"/>
            <a:t>Recommendation Generation</a:t>
          </a:r>
          <a:endParaRPr lang="en-IN" sz="2500" kern="1200"/>
        </a:p>
      </dsp:txBody>
      <dsp:txXfrm>
        <a:off x="7473007" y="2524640"/>
        <a:ext cx="3034531" cy="1820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1E0B7-57CE-A44C-A81C-1B9166B90583}">
      <dsp:nvSpPr>
        <dsp:cNvPr id="0" name=""/>
        <dsp:cNvSpPr/>
      </dsp:nvSpPr>
      <dsp:spPr>
        <a:xfrm>
          <a:off x="228846" y="1437"/>
          <a:ext cx="2462591" cy="147755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Import Data</a:t>
          </a:r>
          <a:endParaRPr lang="en-IN" sz="2300" kern="1200"/>
        </a:p>
      </dsp:txBody>
      <dsp:txXfrm>
        <a:off x="272122" y="44713"/>
        <a:ext cx="2376039" cy="1391002"/>
      </dsp:txXfrm>
    </dsp:sp>
    <dsp:sp modelId="{234340EE-5138-854A-8012-A36CB431FCB8}">
      <dsp:nvSpPr>
        <dsp:cNvPr id="0" name=""/>
        <dsp:cNvSpPr/>
      </dsp:nvSpPr>
      <dsp:spPr>
        <a:xfrm>
          <a:off x="2908146" y="434853"/>
          <a:ext cx="522069" cy="61072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908146" y="556997"/>
        <a:ext cx="365448" cy="366434"/>
      </dsp:txXfrm>
    </dsp:sp>
    <dsp:sp modelId="{ADDAD0B4-54D6-DC44-9231-7755112307B0}">
      <dsp:nvSpPr>
        <dsp:cNvPr id="0" name=""/>
        <dsp:cNvSpPr/>
      </dsp:nvSpPr>
      <dsp:spPr>
        <a:xfrm>
          <a:off x="3676474" y="1437"/>
          <a:ext cx="2462591" cy="1477554"/>
        </a:xfrm>
        <a:prstGeom prst="roundRect">
          <a:avLst>
            <a:gd name="adj" fmla="val 10000"/>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Data Processing</a:t>
          </a:r>
          <a:endParaRPr lang="en-IN" sz="2300" kern="1200"/>
        </a:p>
      </dsp:txBody>
      <dsp:txXfrm>
        <a:off x="3719750" y="44713"/>
        <a:ext cx="2376039" cy="1391002"/>
      </dsp:txXfrm>
    </dsp:sp>
    <dsp:sp modelId="{6B525B58-AB8C-5349-A4B8-0BFC0DD73EC2}">
      <dsp:nvSpPr>
        <dsp:cNvPr id="0" name=""/>
        <dsp:cNvSpPr/>
      </dsp:nvSpPr>
      <dsp:spPr>
        <a:xfrm rot="5400000">
          <a:off x="4646735" y="1651373"/>
          <a:ext cx="522069" cy="610722"/>
        </a:xfrm>
        <a:prstGeom prst="rightArrow">
          <a:avLst>
            <a:gd name="adj1" fmla="val 60000"/>
            <a:gd name="adj2" fmla="val 50000"/>
          </a:avLst>
        </a:prstGeom>
        <a:solidFill>
          <a:schemeClr val="accent3">
            <a:hueOff val="903533"/>
            <a:satOff val="33333"/>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5400000">
        <a:off x="4724553" y="1695700"/>
        <a:ext cx="366434" cy="365448"/>
      </dsp:txXfrm>
    </dsp:sp>
    <dsp:sp modelId="{E853B2A1-81CD-CB40-A609-5BE4B87B9192}">
      <dsp:nvSpPr>
        <dsp:cNvPr id="0" name=""/>
        <dsp:cNvSpPr/>
      </dsp:nvSpPr>
      <dsp:spPr>
        <a:xfrm>
          <a:off x="3676474" y="2464029"/>
          <a:ext cx="2462591" cy="1477554"/>
        </a:xfrm>
        <a:prstGeom prst="roundRect">
          <a:avLst>
            <a:gd name="adj" fmla="val 100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TF – IDF Feature Extraction</a:t>
          </a:r>
          <a:endParaRPr lang="en-IN" sz="2300" kern="1200"/>
        </a:p>
      </dsp:txBody>
      <dsp:txXfrm>
        <a:off x="3719750" y="2507305"/>
        <a:ext cx="2376039" cy="1391002"/>
      </dsp:txXfrm>
    </dsp:sp>
    <dsp:sp modelId="{9EEADD37-1283-4E48-A00C-9808A7C22A3A}">
      <dsp:nvSpPr>
        <dsp:cNvPr id="0" name=""/>
        <dsp:cNvSpPr/>
      </dsp:nvSpPr>
      <dsp:spPr>
        <a:xfrm rot="10800000">
          <a:off x="2937697" y="2897445"/>
          <a:ext cx="522069" cy="610722"/>
        </a:xfrm>
        <a:prstGeom prst="rightArrow">
          <a:avLst>
            <a:gd name="adj1" fmla="val 60000"/>
            <a:gd name="adj2" fmla="val 50000"/>
          </a:avLst>
        </a:prstGeom>
        <a:solidFill>
          <a:schemeClr val="accent3">
            <a:hueOff val="1807066"/>
            <a:satOff val="66667"/>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10800000">
        <a:off x="3094318" y="3019589"/>
        <a:ext cx="365448" cy="366434"/>
      </dsp:txXfrm>
    </dsp:sp>
    <dsp:sp modelId="{DFE79D29-46DE-124C-855B-B44A77416837}">
      <dsp:nvSpPr>
        <dsp:cNvPr id="0" name=""/>
        <dsp:cNvSpPr/>
      </dsp:nvSpPr>
      <dsp:spPr>
        <a:xfrm>
          <a:off x="228846" y="2464029"/>
          <a:ext cx="2462591" cy="1477554"/>
        </a:xfrm>
        <a:prstGeom prst="roundRect">
          <a:avLst>
            <a:gd name="adj" fmla="val 10000"/>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Similarity Measurement</a:t>
          </a:r>
          <a:endParaRPr lang="en-IN" sz="2300" kern="1200" dirty="0"/>
        </a:p>
      </dsp:txBody>
      <dsp:txXfrm>
        <a:off x="272122" y="2507305"/>
        <a:ext cx="2376039" cy="1391002"/>
      </dsp:txXfrm>
    </dsp:sp>
    <dsp:sp modelId="{76199367-8415-444F-9D9F-94943DA2B633}">
      <dsp:nvSpPr>
        <dsp:cNvPr id="0" name=""/>
        <dsp:cNvSpPr/>
      </dsp:nvSpPr>
      <dsp:spPr>
        <a:xfrm rot="5400000">
          <a:off x="1199107" y="4113965"/>
          <a:ext cx="522069" cy="610722"/>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5400000">
        <a:off x="1276925" y="4158292"/>
        <a:ext cx="366434" cy="365448"/>
      </dsp:txXfrm>
    </dsp:sp>
    <dsp:sp modelId="{8AA07651-EA26-B042-AC78-57B9BC79F420}">
      <dsp:nvSpPr>
        <dsp:cNvPr id="0" name=""/>
        <dsp:cNvSpPr/>
      </dsp:nvSpPr>
      <dsp:spPr>
        <a:xfrm>
          <a:off x="228846" y="4926620"/>
          <a:ext cx="2462591" cy="1477554"/>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Recommendation Generation</a:t>
          </a:r>
          <a:endParaRPr lang="en-IN" sz="2300" kern="1200"/>
        </a:p>
      </dsp:txBody>
      <dsp:txXfrm>
        <a:off x="272122" y="4969896"/>
        <a:ext cx="2376039" cy="1391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7B77F-C0D3-6A45-8956-C7536A758545}">
      <dsp:nvSpPr>
        <dsp:cNvPr id="0" name=""/>
        <dsp:cNvSpPr/>
      </dsp:nvSpPr>
      <dsp:spPr>
        <a:xfrm>
          <a:off x="2856407" y="806026"/>
          <a:ext cx="620898" cy="91440"/>
        </a:xfrm>
        <a:custGeom>
          <a:avLst/>
          <a:gdLst/>
          <a:ahLst/>
          <a:cxnLst/>
          <a:rect l="0" t="0" r="0" b="0"/>
          <a:pathLst>
            <a:path>
              <a:moveTo>
                <a:pt x="0" y="45720"/>
              </a:moveTo>
              <a:lnTo>
                <a:pt x="62089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50569" y="848489"/>
        <a:ext cx="32574" cy="6514"/>
      </dsp:txXfrm>
    </dsp:sp>
    <dsp:sp modelId="{B5A88AC4-49AE-CB40-8F23-EB24DCF8CA7F}">
      <dsp:nvSpPr>
        <dsp:cNvPr id="0" name=""/>
        <dsp:cNvSpPr/>
      </dsp:nvSpPr>
      <dsp:spPr>
        <a:xfrm>
          <a:off x="25605" y="1966"/>
          <a:ext cx="2832601" cy="1699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800" tIns="145695" rIns="138800" bIns="145695" numCol="1" spcCol="1270" anchor="ctr" anchorCtr="0">
          <a:noAutofit/>
        </a:bodyPr>
        <a:lstStyle/>
        <a:p>
          <a:pPr marL="0" lvl="0" indent="0" algn="ctr" defTabSz="1155700">
            <a:lnSpc>
              <a:spcPct val="90000"/>
            </a:lnSpc>
            <a:spcBef>
              <a:spcPct val="0"/>
            </a:spcBef>
            <a:spcAft>
              <a:spcPct val="35000"/>
            </a:spcAft>
            <a:buNone/>
          </a:pPr>
          <a:r>
            <a:rPr lang="en-US" sz="2600" kern="1200" dirty="0"/>
            <a:t>Import Data</a:t>
          </a:r>
          <a:endParaRPr lang="en-IN" sz="2600" kern="1200" dirty="0"/>
        </a:p>
      </dsp:txBody>
      <dsp:txXfrm>
        <a:off x="25605" y="1966"/>
        <a:ext cx="2832601" cy="1699561"/>
      </dsp:txXfrm>
    </dsp:sp>
    <dsp:sp modelId="{4AC8D6FC-89B5-9841-9E03-DAA61FD02FD3}">
      <dsp:nvSpPr>
        <dsp:cNvPr id="0" name=""/>
        <dsp:cNvSpPr/>
      </dsp:nvSpPr>
      <dsp:spPr>
        <a:xfrm>
          <a:off x="1441906" y="1699727"/>
          <a:ext cx="3484100" cy="620898"/>
        </a:xfrm>
        <a:custGeom>
          <a:avLst/>
          <a:gdLst/>
          <a:ahLst/>
          <a:cxnLst/>
          <a:rect l="0" t="0" r="0" b="0"/>
          <a:pathLst>
            <a:path>
              <a:moveTo>
                <a:pt x="3484100" y="0"/>
              </a:moveTo>
              <a:lnTo>
                <a:pt x="3484100" y="327549"/>
              </a:lnTo>
              <a:lnTo>
                <a:pt x="0" y="327549"/>
              </a:lnTo>
              <a:lnTo>
                <a:pt x="0" y="620898"/>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5344" y="2006919"/>
        <a:ext cx="177224" cy="6514"/>
      </dsp:txXfrm>
    </dsp:sp>
    <dsp:sp modelId="{B6F19F4C-50A9-3F47-A2D9-61330F514920}">
      <dsp:nvSpPr>
        <dsp:cNvPr id="0" name=""/>
        <dsp:cNvSpPr/>
      </dsp:nvSpPr>
      <dsp:spPr>
        <a:xfrm>
          <a:off x="3509705" y="1966"/>
          <a:ext cx="2832601" cy="16995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800" tIns="145695" rIns="138800" bIns="145695" numCol="1" spcCol="1270" anchor="ctr" anchorCtr="0">
          <a:noAutofit/>
        </a:bodyPr>
        <a:lstStyle/>
        <a:p>
          <a:pPr marL="0" lvl="0" indent="0" algn="ctr" defTabSz="1155700">
            <a:lnSpc>
              <a:spcPct val="90000"/>
            </a:lnSpc>
            <a:spcBef>
              <a:spcPct val="0"/>
            </a:spcBef>
            <a:spcAft>
              <a:spcPct val="35000"/>
            </a:spcAft>
            <a:buNone/>
          </a:pPr>
          <a:r>
            <a:rPr lang="en-US" sz="2600" kern="1200"/>
            <a:t>Data Processing</a:t>
          </a:r>
          <a:endParaRPr lang="en-IN" sz="2600" kern="1200"/>
        </a:p>
      </dsp:txBody>
      <dsp:txXfrm>
        <a:off x="3509705" y="1966"/>
        <a:ext cx="2832601" cy="1699561"/>
      </dsp:txXfrm>
    </dsp:sp>
    <dsp:sp modelId="{5E29F9BE-8C20-BF4C-8C0A-286D7F1D5EC8}">
      <dsp:nvSpPr>
        <dsp:cNvPr id="0" name=""/>
        <dsp:cNvSpPr/>
      </dsp:nvSpPr>
      <dsp:spPr>
        <a:xfrm>
          <a:off x="2856407" y="3157086"/>
          <a:ext cx="620898" cy="91440"/>
        </a:xfrm>
        <a:custGeom>
          <a:avLst/>
          <a:gdLst/>
          <a:ahLst/>
          <a:cxnLst/>
          <a:rect l="0" t="0" r="0" b="0"/>
          <a:pathLst>
            <a:path>
              <a:moveTo>
                <a:pt x="0" y="45720"/>
              </a:moveTo>
              <a:lnTo>
                <a:pt x="620898"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50569" y="3199549"/>
        <a:ext cx="32574" cy="6514"/>
      </dsp:txXfrm>
    </dsp:sp>
    <dsp:sp modelId="{D5A41712-50D7-ED4A-AC08-19FA52949196}">
      <dsp:nvSpPr>
        <dsp:cNvPr id="0" name=""/>
        <dsp:cNvSpPr/>
      </dsp:nvSpPr>
      <dsp:spPr>
        <a:xfrm>
          <a:off x="25605" y="2353025"/>
          <a:ext cx="2832601" cy="16995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800" tIns="145695" rIns="138800" bIns="145695" numCol="1" spcCol="1270" anchor="ctr" anchorCtr="0">
          <a:noAutofit/>
        </a:bodyPr>
        <a:lstStyle/>
        <a:p>
          <a:pPr marL="0" lvl="0" indent="0" algn="ctr" defTabSz="1155700">
            <a:lnSpc>
              <a:spcPct val="90000"/>
            </a:lnSpc>
            <a:spcBef>
              <a:spcPct val="0"/>
            </a:spcBef>
            <a:spcAft>
              <a:spcPct val="35000"/>
            </a:spcAft>
            <a:buNone/>
          </a:pPr>
          <a:r>
            <a:rPr lang="en-US" sz="2600" kern="1200"/>
            <a:t>Embedding using Distilled Roberta</a:t>
          </a:r>
          <a:endParaRPr lang="en-IN" sz="2600" kern="1200"/>
        </a:p>
      </dsp:txBody>
      <dsp:txXfrm>
        <a:off x="25605" y="2353025"/>
        <a:ext cx="2832601" cy="1699561"/>
      </dsp:txXfrm>
    </dsp:sp>
    <dsp:sp modelId="{E459AB11-DC05-1E40-A902-15CD0A45603E}">
      <dsp:nvSpPr>
        <dsp:cNvPr id="0" name=""/>
        <dsp:cNvSpPr/>
      </dsp:nvSpPr>
      <dsp:spPr>
        <a:xfrm>
          <a:off x="1441906" y="4050787"/>
          <a:ext cx="3484100" cy="620898"/>
        </a:xfrm>
        <a:custGeom>
          <a:avLst/>
          <a:gdLst/>
          <a:ahLst/>
          <a:cxnLst/>
          <a:rect l="0" t="0" r="0" b="0"/>
          <a:pathLst>
            <a:path>
              <a:moveTo>
                <a:pt x="3484100" y="0"/>
              </a:moveTo>
              <a:lnTo>
                <a:pt x="3484100" y="327549"/>
              </a:lnTo>
              <a:lnTo>
                <a:pt x="0" y="327549"/>
              </a:lnTo>
              <a:lnTo>
                <a:pt x="0" y="620898"/>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5344" y="4357978"/>
        <a:ext cx="177224" cy="6514"/>
      </dsp:txXfrm>
    </dsp:sp>
    <dsp:sp modelId="{D1F36E18-EA6D-A74B-BBD6-A94162A65288}">
      <dsp:nvSpPr>
        <dsp:cNvPr id="0" name=""/>
        <dsp:cNvSpPr/>
      </dsp:nvSpPr>
      <dsp:spPr>
        <a:xfrm>
          <a:off x="3509705" y="2353025"/>
          <a:ext cx="2832601" cy="1699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800" tIns="145695" rIns="138800" bIns="145695" numCol="1" spcCol="1270" anchor="ctr" anchorCtr="0">
          <a:noAutofit/>
        </a:bodyPr>
        <a:lstStyle/>
        <a:p>
          <a:pPr marL="0" lvl="0" indent="0" algn="ctr" defTabSz="1155700">
            <a:lnSpc>
              <a:spcPct val="90000"/>
            </a:lnSpc>
            <a:spcBef>
              <a:spcPct val="0"/>
            </a:spcBef>
            <a:spcAft>
              <a:spcPct val="35000"/>
            </a:spcAft>
            <a:buNone/>
          </a:pPr>
          <a:r>
            <a:rPr lang="en-US" sz="2600" kern="1200"/>
            <a:t>Dimensionality Reduction</a:t>
          </a:r>
          <a:endParaRPr lang="en-IN" sz="2600" kern="1200"/>
        </a:p>
      </dsp:txBody>
      <dsp:txXfrm>
        <a:off x="3509705" y="2353025"/>
        <a:ext cx="2832601" cy="1699561"/>
      </dsp:txXfrm>
    </dsp:sp>
    <dsp:sp modelId="{EAE8AEC7-39AE-6142-BAF0-01F1625E90DC}">
      <dsp:nvSpPr>
        <dsp:cNvPr id="0" name=""/>
        <dsp:cNvSpPr/>
      </dsp:nvSpPr>
      <dsp:spPr>
        <a:xfrm>
          <a:off x="2856407" y="5508146"/>
          <a:ext cx="620898" cy="91440"/>
        </a:xfrm>
        <a:custGeom>
          <a:avLst/>
          <a:gdLst/>
          <a:ahLst/>
          <a:cxnLst/>
          <a:rect l="0" t="0" r="0" b="0"/>
          <a:pathLst>
            <a:path>
              <a:moveTo>
                <a:pt x="0" y="45720"/>
              </a:moveTo>
              <a:lnTo>
                <a:pt x="620898"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50569" y="5550608"/>
        <a:ext cx="32574" cy="6514"/>
      </dsp:txXfrm>
    </dsp:sp>
    <dsp:sp modelId="{AFF60ADA-5898-E341-918C-FE88F2F02708}">
      <dsp:nvSpPr>
        <dsp:cNvPr id="0" name=""/>
        <dsp:cNvSpPr/>
      </dsp:nvSpPr>
      <dsp:spPr>
        <a:xfrm>
          <a:off x="25605" y="4704085"/>
          <a:ext cx="2832601" cy="16995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800" tIns="145695" rIns="138800" bIns="145695" numCol="1" spcCol="1270" anchor="ctr" anchorCtr="0">
          <a:noAutofit/>
        </a:bodyPr>
        <a:lstStyle/>
        <a:p>
          <a:pPr marL="0" lvl="0" indent="0" algn="ctr" defTabSz="1155700">
            <a:lnSpc>
              <a:spcPct val="90000"/>
            </a:lnSpc>
            <a:spcBef>
              <a:spcPct val="0"/>
            </a:spcBef>
            <a:spcAft>
              <a:spcPct val="35000"/>
            </a:spcAft>
            <a:buNone/>
          </a:pPr>
          <a:r>
            <a:rPr lang="en-US" sz="2600" kern="1200"/>
            <a:t>Model Training</a:t>
          </a:r>
          <a:endParaRPr lang="en-IN" sz="2600" kern="1200"/>
        </a:p>
      </dsp:txBody>
      <dsp:txXfrm>
        <a:off x="25605" y="4704085"/>
        <a:ext cx="2832601" cy="1699561"/>
      </dsp:txXfrm>
    </dsp:sp>
    <dsp:sp modelId="{F291C492-0B9B-144F-9B16-16E1147EC816}">
      <dsp:nvSpPr>
        <dsp:cNvPr id="0" name=""/>
        <dsp:cNvSpPr/>
      </dsp:nvSpPr>
      <dsp:spPr>
        <a:xfrm>
          <a:off x="3509705" y="4704085"/>
          <a:ext cx="2832601" cy="16995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800" tIns="145695" rIns="138800" bIns="145695" numCol="1" spcCol="1270" anchor="ctr" anchorCtr="0">
          <a:noAutofit/>
        </a:bodyPr>
        <a:lstStyle/>
        <a:p>
          <a:pPr marL="0" lvl="0" indent="0" algn="ctr" defTabSz="1155700">
            <a:lnSpc>
              <a:spcPct val="90000"/>
            </a:lnSpc>
            <a:spcBef>
              <a:spcPct val="0"/>
            </a:spcBef>
            <a:spcAft>
              <a:spcPct val="35000"/>
            </a:spcAft>
            <a:buNone/>
          </a:pPr>
          <a:r>
            <a:rPr lang="en-US" sz="2600" kern="1200"/>
            <a:t>Giving Recommendations</a:t>
          </a:r>
          <a:endParaRPr lang="en-IN" sz="2600" kern="1200"/>
        </a:p>
      </dsp:txBody>
      <dsp:txXfrm>
        <a:off x="3509705" y="4704085"/>
        <a:ext cx="2832601" cy="1699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9C78B-6868-4440-8D5C-B1ADBDE0029B}">
      <dsp:nvSpPr>
        <dsp:cNvPr id="0" name=""/>
        <dsp:cNvSpPr/>
      </dsp:nvSpPr>
      <dsp:spPr>
        <a:xfrm>
          <a:off x="2241532" y="1200437"/>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471087" y="1243579"/>
        <a:ext cx="25774" cy="5154"/>
      </dsp:txXfrm>
    </dsp:sp>
    <dsp:sp modelId="{E047CF4E-7890-D54F-AC67-7238F22270F7}">
      <dsp:nvSpPr>
        <dsp:cNvPr id="0" name=""/>
        <dsp:cNvSpPr/>
      </dsp:nvSpPr>
      <dsp:spPr>
        <a:xfrm>
          <a:off x="2092" y="573785"/>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US" sz="2600" kern="1200"/>
            <a:t>Import Data</a:t>
          </a:r>
          <a:endParaRPr lang="en-IN" sz="2600" kern="1200"/>
        </a:p>
      </dsp:txBody>
      <dsp:txXfrm>
        <a:off x="2092" y="573785"/>
        <a:ext cx="2241239" cy="1344743"/>
      </dsp:txXfrm>
    </dsp:sp>
    <dsp:sp modelId="{06881017-FD28-1B42-9C85-5BBAE08E3822}">
      <dsp:nvSpPr>
        <dsp:cNvPr id="0" name=""/>
        <dsp:cNvSpPr/>
      </dsp:nvSpPr>
      <dsp:spPr>
        <a:xfrm>
          <a:off x="4998257" y="1200437"/>
          <a:ext cx="484885" cy="91440"/>
        </a:xfrm>
        <a:custGeom>
          <a:avLst/>
          <a:gdLst/>
          <a:ahLst/>
          <a:cxnLst/>
          <a:rect l="0" t="0" r="0" b="0"/>
          <a:pathLst>
            <a:path>
              <a:moveTo>
                <a:pt x="0" y="45720"/>
              </a:moveTo>
              <a:lnTo>
                <a:pt x="484885" y="45720"/>
              </a:lnTo>
            </a:path>
          </a:pathLst>
        </a:custGeom>
        <a:noFill/>
        <a:ln w="6350" cap="flat" cmpd="sng" algn="ctr">
          <a:solidFill>
            <a:schemeClr val="accent3">
              <a:hueOff val="542120"/>
              <a:satOff val="20000"/>
              <a:lumOff val="-2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227812" y="1243579"/>
        <a:ext cx="25774" cy="5154"/>
      </dsp:txXfrm>
    </dsp:sp>
    <dsp:sp modelId="{77691276-1ED6-CD4C-9290-964FF1C594F0}">
      <dsp:nvSpPr>
        <dsp:cNvPr id="0" name=""/>
        <dsp:cNvSpPr/>
      </dsp:nvSpPr>
      <dsp:spPr>
        <a:xfrm>
          <a:off x="2758817" y="573785"/>
          <a:ext cx="2241239" cy="1344743"/>
        </a:xfrm>
        <a:prstGeom prst="rect">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US" sz="2600" kern="1200"/>
            <a:t>Data Preprocessing</a:t>
          </a:r>
          <a:endParaRPr lang="en-IN" sz="2600" kern="1200"/>
        </a:p>
      </dsp:txBody>
      <dsp:txXfrm>
        <a:off x="2758817" y="573785"/>
        <a:ext cx="2241239" cy="1344743"/>
      </dsp:txXfrm>
    </dsp:sp>
    <dsp:sp modelId="{0A9D88DA-49EE-DE47-8A8C-72F57D275CB6}">
      <dsp:nvSpPr>
        <dsp:cNvPr id="0" name=""/>
        <dsp:cNvSpPr/>
      </dsp:nvSpPr>
      <dsp:spPr>
        <a:xfrm>
          <a:off x="7754982" y="1200437"/>
          <a:ext cx="484885" cy="91440"/>
        </a:xfrm>
        <a:custGeom>
          <a:avLst/>
          <a:gdLst/>
          <a:ahLst/>
          <a:cxnLst/>
          <a:rect l="0" t="0" r="0" b="0"/>
          <a:pathLst>
            <a:path>
              <a:moveTo>
                <a:pt x="0" y="45720"/>
              </a:moveTo>
              <a:lnTo>
                <a:pt x="484885" y="45720"/>
              </a:lnTo>
            </a:path>
          </a:pathLst>
        </a:custGeom>
        <a:noFill/>
        <a:ln w="6350" cap="flat" cmpd="sng" algn="ctr">
          <a:solidFill>
            <a:schemeClr val="accent3">
              <a:hueOff val="1084240"/>
              <a:satOff val="40000"/>
              <a:lumOff val="-588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984537" y="1243579"/>
        <a:ext cx="25774" cy="5154"/>
      </dsp:txXfrm>
    </dsp:sp>
    <dsp:sp modelId="{45498325-FB8E-8742-BFF4-350E58536EDA}">
      <dsp:nvSpPr>
        <dsp:cNvPr id="0" name=""/>
        <dsp:cNvSpPr/>
      </dsp:nvSpPr>
      <dsp:spPr>
        <a:xfrm>
          <a:off x="5515542" y="573785"/>
          <a:ext cx="2241239" cy="1344743"/>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US" sz="2600" kern="1200"/>
            <a:t>Split the data into train and test</a:t>
          </a:r>
          <a:endParaRPr lang="en-IN" sz="2600" kern="1200"/>
        </a:p>
      </dsp:txBody>
      <dsp:txXfrm>
        <a:off x="5515542" y="573785"/>
        <a:ext cx="2241239" cy="1344743"/>
      </dsp:txXfrm>
    </dsp:sp>
    <dsp:sp modelId="{BD7CDC32-5835-3946-A946-F8EEA821B3A1}">
      <dsp:nvSpPr>
        <dsp:cNvPr id="0" name=""/>
        <dsp:cNvSpPr/>
      </dsp:nvSpPr>
      <dsp:spPr>
        <a:xfrm>
          <a:off x="1122712" y="1916729"/>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3">
              <a:hueOff val="1626359"/>
              <a:satOff val="60000"/>
              <a:lumOff val="-8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50644" y="2156594"/>
        <a:ext cx="414311" cy="5154"/>
      </dsp:txXfrm>
    </dsp:sp>
    <dsp:sp modelId="{BB524D4C-B1F0-5A4F-BC8A-84DD5F153646}">
      <dsp:nvSpPr>
        <dsp:cNvPr id="0" name=""/>
        <dsp:cNvSpPr/>
      </dsp:nvSpPr>
      <dsp:spPr>
        <a:xfrm>
          <a:off x="8272267" y="573785"/>
          <a:ext cx="2241239" cy="1344743"/>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US" sz="2600" kern="1200"/>
            <a:t>Embedding</a:t>
          </a:r>
          <a:endParaRPr lang="en-IN" sz="2600" kern="1200"/>
        </a:p>
      </dsp:txBody>
      <dsp:txXfrm>
        <a:off x="8272267" y="573785"/>
        <a:ext cx="2241239" cy="1344743"/>
      </dsp:txXfrm>
    </dsp:sp>
    <dsp:sp modelId="{51E71CA0-78C0-F94A-8897-DB88C09A311C}">
      <dsp:nvSpPr>
        <dsp:cNvPr id="0" name=""/>
        <dsp:cNvSpPr/>
      </dsp:nvSpPr>
      <dsp:spPr>
        <a:xfrm>
          <a:off x="2241532" y="3060666"/>
          <a:ext cx="484885" cy="91440"/>
        </a:xfrm>
        <a:custGeom>
          <a:avLst/>
          <a:gdLst/>
          <a:ahLst/>
          <a:cxnLst/>
          <a:rect l="0" t="0" r="0" b="0"/>
          <a:pathLst>
            <a:path>
              <a:moveTo>
                <a:pt x="0" y="45720"/>
              </a:moveTo>
              <a:lnTo>
                <a:pt x="484885" y="45720"/>
              </a:lnTo>
            </a:path>
          </a:pathLst>
        </a:custGeom>
        <a:noFill/>
        <a:ln w="6350" cap="flat" cmpd="sng" algn="ctr">
          <a:solidFill>
            <a:schemeClr val="accent3">
              <a:hueOff val="2168479"/>
              <a:satOff val="80000"/>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471087" y="3103809"/>
        <a:ext cx="25774" cy="5154"/>
      </dsp:txXfrm>
    </dsp:sp>
    <dsp:sp modelId="{55AFADDA-CCF2-8743-9096-43D1FCE7A294}">
      <dsp:nvSpPr>
        <dsp:cNvPr id="0" name=""/>
        <dsp:cNvSpPr/>
      </dsp:nvSpPr>
      <dsp:spPr>
        <a:xfrm>
          <a:off x="2092" y="2434014"/>
          <a:ext cx="2241239" cy="1344743"/>
        </a:xfrm>
        <a:prstGeom prst="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US" sz="2600" kern="1200"/>
            <a:t>Candidate Tower</a:t>
          </a:r>
          <a:endParaRPr lang="en-IN" sz="2600" kern="1200"/>
        </a:p>
      </dsp:txBody>
      <dsp:txXfrm>
        <a:off x="2092" y="2434014"/>
        <a:ext cx="2241239" cy="1344743"/>
      </dsp:txXfrm>
    </dsp:sp>
    <dsp:sp modelId="{6F809764-51D7-0443-8317-B16E2C56F9B1}">
      <dsp:nvSpPr>
        <dsp:cNvPr id="0" name=""/>
        <dsp:cNvSpPr/>
      </dsp:nvSpPr>
      <dsp:spPr>
        <a:xfrm>
          <a:off x="4998257" y="3060666"/>
          <a:ext cx="484885" cy="91440"/>
        </a:xfrm>
        <a:custGeom>
          <a:avLst/>
          <a:gdLst/>
          <a:ahLst/>
          <a:cxnLst/>
          <a:rect l="0" t="0" r="0" b="0"/>
          <a:pathLst>
            <a:path>
              <a:moveTo>
                <a:pt x="0" y="45720"/>
              </a:moveTo>
              <a:lnTo>
                <a:pt x="484885" y="45720"/>
              </a:lnTo>
            </a:path>
          </a:pathLst>
        </a:custGeom>
        <a:noFill/>
        <a:ln w="6350" cap="flat" cmpd="sng" algn="ctr">
          <a:solidFill>
            <a:schemeClr val="accent3">
              <a:hueOff val="2710599"/>
              <a:satOff val="100000"/>
              <a:lumOff val="-1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227812" y="3103809"/>
        <a:ext cx="25774" cy="5154"/>
      </dsp:txXfrm>
    </dsp:sp>
    <dsp:sp modelId="{80A05D3C-5EA2-C74B-8252-95BC84836BD7}">
      <dsp:nvSpPr>
        <dsp:cNvPr id="0" name=""/>
        <dsp:cNvSpPr/>
      </dsp:nvSpPr>
      <dsp:spPr>
        <a:xfrm>
          <a:off x="2758817" y="2434014"/>
          <a:ext cx="2241239" cy="1344743"/>
        </a:xfrm>
        <a:prstGeom prst="rect">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US" sz="2600" kern="1200"/>
            <a:t>Training and Evaluation</a:t>
          </a:r>
          <a:endParaRPr lang="en-IN" sz="2600" kern="1200"/>
        </a:p>
      </dsp:txBody>
      <dsp:txXfrm>
        <a:off x="2758817" y="2434014"/>
        <a:ext cx="2241239" cy="1344743"/>
      </dsp:txXfrm>
    </dsp:sp>
    <dsp:sp modelId="{75FF5C9B-8916-B749-B19B-86625732307F}">
      <dsp:nvSpPr>
        <dsp:cNvPr id="0" name=""/>
        <dsp:cNvSpPr/>
      </dsp:nvSpPr>
      <dsp:spPr>
        <a:xfrm>
          <a:off x="5515542" y="2434014"/>
          <a:ext cx="2241239" cy="1344743"/>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US" sz="2600" kern="1200"/>
            <a:t>Generate Predictions</a:t>
          </a:r>
          <a:endParaRPr lang="en-IN" sz="2600" kern="1200"/>
        </a:p>
      </dsp:txBody>
      <dsp:txXfrm>
        <a:off x="5515542" y="2434014"/>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6D2BD-9E27-D545-A9F9-99797A7D6471}" type="datetimeFigureOut">
              <a:rPr lang="en-US" smtClean="0"/>
              <a:t>6/6/23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D8FAF-228C-B14F-98FA-055B3DE6BD68}" type="slidenum">
              <a:rPr lang="en-US" smtClean="0"/>
              <a:t>‹#›</a:t>
            </a:fld>
            <a:endParaRPr lang="en-US"/>
          </a:p>
        </p:txBody>
      </p:sp>
    </p:spTree>
    <p:extLst>
      <p:ext uri="{BB962C8B-B14F-4D97-AF65-F5344CB8AC3E}">
        <p14:creationId xmlns:p14="http://schemas.microsoft.com/office/powerpoint/2010/main" val="4151685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1" i="0" dirty="0">
                <a:solidFill>
                  <a:srgbClr val="D1D5DB"/>
                </a:solidFill>
                <a:effectLst/>
                <a:latin typeface="Söhne"/>
              </a:rPr>
              <a:t>Data Preparation</a:t>
            </a:r>
            <a:r>
              <a:rPr lang="en-IN" b="0" i="0" dirty="0">
                <a:solidFill>
                  <a:srgbClr val="D1D5DB"/>
                </a:solidFill>
                <a:effectLst/>
                <a:latin typeface="Söhne"/>
              </a:rPr>
              <a:t>: The ratings are arranged in a user-item matrix with users as rows, items (movies) as columns, and ratings as cell values.</a:t>
            </a:r>
          </a:p>
          <a:p>
            <a:pPr algn="l">
              <a:buFont typeface="+mj-lt"/>
              <a:buAutoNum type="arabicPeriod"/>
            </a:pPr>
            <a:r>
              <a:rPr lang="en-IN" b="1" i="0" dirty="0">
                <a:solidFill>
                  <a:srgbClr val="D1D5DB"/>
                </a:solidFill>
                <a:effectLst/>
                <a:latin typeface="Söhne"/>
              </a:rPr>
              <a:t>Mean Normalization</a:t>
            </a:r>
            <a:r>
              <a:rPr lang="en-IN" b="0" i="0" dirty="0">
                <a:solidFill>
                  <a:srgbClr val="D1D5DB"/>
                </a:solidFill>
                <a:effectLst/>
                <a:latin typeface="Söhne"/>
              </a:rPr>
              <a:t>: The mean user rating is subtracted from each user's ratings to normalize the data. This helps to handle users who haven't rated many items and also to reduce bias.</a:t>
            </a:r>
          </a:p>
          <a:p>
            <a:pPr algn="l">
              <a:buFont typeface="+mj-lt"/>
              <a:buAutoNum type="arabicPeriod"/>
            </a:pPr>
            <a:r>
              <a:rPr lang="en-IN" b="1" i="0" dirty="0">
                <a:solidFill>
                  <a:srgbClr val="D1D5DB"/>
                </a:solidFill>
                <a:effectLst/>
                <a:latin typeface="Söhne"/>
              </a:rPr>
              <a:t>Singular Value Decomposition (SVD)</a:t>
            </a:r>
            <a:r>
              <a:rPr lang="en-IN" b="0" i="0" dirty="0">
                <a:solidFill>
                  <a:srgbClr val="D1D5DB"/>
                </a:solidFill>
                <a:effectLst/>
                <a:latin typeface="Söhne"/>
              </a:rPr>
              <a:t>: A matrix factorization technique used to reduce a matrix into its constituent parts. It's a way of extracting latent factors/features that underline the interactions between users and movies.</a:t>
            </a:r>
          </a:p>
          <a:p>
            <a:pPr algn="l">
              <a:buFont typeface="+mj-lt"/>
              <a:buAutoNum type="arabicPeriod"/>
            </a:pPr>
            <a:r>
              <a:rPr lang="en-IN" b="1" i="0" dirty="0">
                <a:solidFill>
                  <a:srgbClr val="D1D5DB"/>
                </a:solidFill>
                <a:effectLst/>
                <a:latin typeface="Söhne"/>
              </a:rPr>
              <a:t>Matrix Multiplication and Mean Addition</a:t>
            </a:r>
            <a:r>
              <a:rPr lang="en-IN" b="0" i="0" dirty="0">
                <a:solidFill>
                  <a:srgbClr val="D1D5DB"/>
                </a:solidFill>
                <a:effectLst/>
                <a:latin typeface="Söhne"/>
              </a:rPr>
              <a:t>: The decomposed matrices are multiplied together and the user mean ratings are added back to generate a prediction matrix. This matrix holds the predicted ratings for all movies and users.</a:t>
            </a:r>
          </a:p>
          <a:p>
            <a:pPr algn="l">
              <a:buFont typeface="+mj-lt"/>
              <a:buAutoNum type="arabicPeriod"/>
            </a:pPr>
            <a:r>
              <a:rPr lang="en-IN" b="1" i="0" dirty="0">
                <a:solidFill>
                  <a:srgbClr val="D1D5DB"/>
                </a:solidFill>
                <a:effectLst/>
                <a:latin typeface="Söhne"/>
              </a:rPr>
              <a:t>Recommendation Generation</a:t>
            </a:r>
            <a:r>
              <a:rPr lang="en-IN" b="0" i="0" dirty="0">
                <a:solidFill>
                  <a:srgbClr val="D1D5DB"/>
                </a:solidFill>
                <a:effectLst/>
                <a:latin typeface="Söhne"/>
              </a:rPr>
              <a:t>: The system makes recommendations by picking movies with the highest predicted ratings that the user hasn't already rated. The recommended movies are sorted in descending order of predicted ratings. The goal is to recommend the top-N movies that the user would like the most, based on the user's rating history.</a:t>
            </a:r>
          </a:p>
          <a:p>
            <a:endParaRPr lang="en-US" dirty="0"/>
          </a:p>
        </p:txBody>
      </p:sp>
      <p:sp>
        <p:nvSpPr>
          <p:cNvPr id="4" name="Slide Number Placeholder 3"/>
          <p:cNvSpPr>
            <a:spLocks noGrp="1"/>
          </p:cNvSpPr>
          <p:nvPr>
            <p:ph type="sldNum" sz="quarter" idx="5"/>
          </p:nvPr>
        </p:nvSpPr>
        <p:spPr/>
        <p:txBody>
          <a:bodyPr/>
          <a:lstStyle/>
          <a:p>
            <a:fld id="{877D8FAF-228C-B14F-98FA-055B3DE6BD68}" type="slidenum">
              <a:rPr lang="en-US" smtClean="0"/>
              <a:t>15</a:t>
            </a:fld>
            <a:endParaRPr lang="en-US"/>
          </a:p>
        </p:txBody>
      </p:sp>
    </p:spTree>
    <p:extLst>
      <p:ext uri="{BB962C8B-B14F-4D97-AF65-F5344CB8AC3E}">
        <p14:creationId xmlns:p14="http://schemas.microsoft.com/office/powerpoint/2010/main" val="66535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D8FAF-228C-B14F-98FA-055B3DE6BD68}" type="slidenum">
              <a:rPr lang="en-US" smtClean="0"/>
              <a:t>16</a:t>
            </a:fld>
            <a:endParaRPr lang="en-US"/>
          </a:p>
        </p:txBody>
      </p:sp>
    </p:spTree>
    <p:extLst>
      <p:ext uri="{BB962C8B-B14F-4D97-AF65-F5344CB8AC3E}">
        <p14:creationId xmlns:p14="http://schemas.microsoft.com/office/powerpoint/2010/main" val="3715680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1" i="0" dirty="0">
                <a:solidFill>
                  <a:srgbClr val="D1D5DB"/>
                </a:solidFill>
                <a:effectLst/>
                <a:latin typeface="Söhne"/>
              </a:rPr>
              <a:t>Data Preparation</a:t>
            </a:r>
            <a:r>
              <a:rPr lang="en-IN" b="0" i="0" dirty="0">
                <a:solidFill>
                  <a:srgbClr val="D1D5DB"/>
                </a:solidFill>
                <a:effectLst/>
                <a:latin typeface="Söhne"/>
              </a:rPr>
              <a:t>: First, you import necessary libraries, load your dataset from a .csv file, and perform a basic examination of the data, including looking at the first few records, checking the shape of the </a:t>
            </a:r>
            <a:r>
              <a:rPr lang="en-IN" b="0" i="0" dirty="0" err="1">
                <a:solidFill>
                  <a:srgbClr val="D1D5DB"/>
                </a:solidFill>
                <a:effectLst/>
                <a:latin typeface="Söhne"/>
              </a:rPr>
              <a:t>dataframe</a:t>
            </a:r>
            <a:r>
              <a:rPr lang="en-IN" b="0" i="0" dirty="0">
                <a:solidFill>
                  <a:srgbClr val="D1D5DB"/>
                </a:solidFill>
                <a:effectLst/>
                <a:latin typeface="Söhne"/>
              </a:rPr>
              <a:t>, finding the number of null values, and checking the data types of the columns.</a:t>
            </a:r>
          </a:p>
          <a:p>
            <a:pPr algn="l">
              <a:buFont typeface="+mj-lt"/>
              <a:buAutoNum type="arabicPeriod"/>
            </a:pPr>
            <a:r>
              <a:rPr lang="en-IN" b="1" i="0" dirty="0">
                <a:solidFill>
                  <a:srgbClr val="D1D5DB"/>
                </a:solidFill>
                <a:effectLst/>
                <a:latin typeface="Söhne"/>
              </a:rPr>
              <a:t>Data Cleaning</a:t>
            </a:r>
            <a:r>
              <a:rPr lang="en-IN" b="0" i="0" dirty="0">
                <a:solidFill>
                  <a:srgbClr val="D1D5DB"/>
                </a:solidFill>
                <a:effectLst/>
                <a:latin typeface="Söhne"/>
              </a:rPr>
              <a:t>: You copy the </a:t>
            </a:r>
            <a:r>
              <a:rPr lang="en-IN" b="0" i="0" dirty="0" err="1">
                <a:solidFill>
                  <a:srgbClr val="D1D5DB"/>
                </a:solidFill>
                <a:effectLst/>
                <a:latin typeface="Söhne"/>
              </a:rPr>
              <a:t>dataframe</a:t>
            </a:r>
            <a:r>
              <a:rPr lang="en-IN" b="0" i="0" dirty="0">
                <a:solidFill>
                  <a:srgbClr val="D1D5DB"/>
                </a:solidFill>
                <a:effectLst/>
                <a:latin typeface="Söhne"/>
              </a:rPr>
              <a:t>, select the '</a:t>
            </a:r>
            <a:r>
              <a:rPr lang="en-IN" b="0" i="0" dirty="0" err="1">
                <a:solidFill>
                  <a:srgbClr val="D1D5DB"/>
                </a:solidFill>
                <a:effectLst/>
                <a:latin typeface="Söhne"/>
              </a:rPr>
              <a:t>movieId</a:t>
            </a:r>
            <a:r>
              <a:rPr lang="en-IN" b="0" i="0" dirty="0">
                <a:solidFill>
                  <a:srgbClr val="D1D5DB"/>
                </a:solidFill>
                <a:effectLst/>
                <a:latin typeface="Söhne"/>
              </a:rPr>
              <a:t>', 'title', 'genres' columns for processing, and drop duplicate records.</a:t>
            </a:r>
          </a:p>
          <a:p>
            <a:pPr algn="l">
              <a:buFont typeface="+mj-lt"/>
              <a:buAutoNum type="arabicPeriod"/>
            </a:pPr>
            <a:r>
              <a:rPr lang="en-IN" b="1" i="0" dirty="0">
                <a:solidFill>
                  <a:srgbClr val="D1D5DB"/>
                </a:solidFill>
                <a:effectLst/>
                <a:latin typeface="Söhne"/>
              </a:rPr>
              <a:t>TF-IDF Feature Extraction</a:t>
            </a:r>
            <a:r>
              <a:rPr lang="en-IN" b="0" i="0" dirty="0">
                <a:solidFill>
                  <a:srgbClr val="D1D5DB"/>
                </a:solidFill>
                <a:effectLst/>
                <a:latin typeface="Söhne"/>
              </a:rPr>
              <a:t>: Here, you're creating sets of combinations of genres, and fitting a TF-IDF Vectorizer on the 'genres' column of the processed </a:t>
            </a:r>
            <a:r>
              <a:rPr lang="en-IN" b="0" i="0" dirty="0" err="1">
                <a:solidFill>
                  <a:srgbClr val="D1D5DB"/>
                </a:solidFill>
                <a:effectLst/>
                <a:latin typeface="Söhne"/>
              </a:rPr>
              <a:t>dataframe</a:t>
            </a:r>
            <a:r>
              <a:rPr lang="en-IN" b="0" i="0" dirty="0">
                <a:solidFill>
                  <a:srgbClr val="D1D5DB"/>
                </a:solidFill>
                <a:effectLst/>
                <a:latin typeface="Söhne"/>
              </a:rPr>
              <a:t>. The </a:t>
            </a:r>
            <a:r>
              <a:rPr lang="en-IN" b="0" i="0" dirty="0" err="1">
                <a:solidFill>
                  <a:srgbClr val="D1D5DB"/>
                </a:solidFill>
                <a:effectLst/>
                <a:latin typeface="Söhne"/>
              </a:rPr>
              <a:t>analyzer</a:t>
            </a:r>
            <a:r>
              <a:rPr lang="en-IN" b="0" i="0" dirty="0">
                <a:solidFill>
                  <a:srgbClr val="D1D5DB"/>
                </a:solidFill>
                <a:effectLst/>
                <a:latin typeface="Söhne"/>
              </a:rPr>
              <a:t> parameter is a function that receives the genres of a movie and creates combinations of genres.</a:t>
            </a:r>
          </a:p>
          <a:p>
            <a:pPr algn="l">
              <a:buFont typeface="+mj-lt"/>
              <a:buAutoNum type="arabicPeriod"/>
            </a:pPr>
            <a:r>
              <a:rPr lang="en-IN" b="1" i="0" dirty="0">
                <a:solidFill>
                  <a:srgbClr val="D1D5DB"/>
                </a:solidFill>
                <a:effectLst/>
                <a:latin typeface="Söhne"/>
              </a:rPr>
              <a:t>Similarity Measurement</a:t>
            </a:r>
            <a:r>
              <a:rPr lang="en-IN" b="0" i="0" dirty="0">
                <a:solidFill>
                  <a:srgbClr val="D1D5DB"/>
                </a:solidFill>
                <a:effectLst/>
                <a:latin typeface="Söhne"/>
              </a:rPr>
              <a:t>: You compute the cosine similarity between all TF-IDF vectors. Each movie is compared to every other movie based on their genre combinations, and a similarity score is produced.</a:t>
            </a:r>
          </a:p>
          <a:p>
            <a:pPr algn="l">
              <a:buFont typeface="+mj-lt"/>
              <a:buAutoNum type="arabicPeriod"/>
            </a:pPr>
            <a:r>
              <a:rPr lang="en-IN" b="1" i="0" dirty="0">
                <a:solidFill>
                  <a:srgbClr val="D1D5DB"/>
                </a:solidFill>
                <a:effectLst/>
                <a:latin typeface="Söhne"/>
              </a:rPr>
              <a:t>Recommendation Function</a:t>
            </a:r>
            <a:r>
              <a:rPr lang="en-IN" b="0" i="0" dirty="0">
                <a:solidFill>
                  <a:srgbClr val="D1D5DB"/>
                </a:solidFill>
                <a:effectLst/>
                <a:latin typeface="Söhne"/>
              </a:rPr>
              <a:t>: You create a function </a:t>
            </a:r>
            <a:r>
              <a:rPr lang="en-IN" b="0" i="0" dirty="0" err="1">
                <a:solidFill>
                  <a:srgbClr val="D1D5DB"/>
                </a:solidFill>
                <a:effectLst/>
                <a:latin typeface="Söhne"/>
              </a:rPr>
              <a:t>genre_recommendations</a:t>
            </a:r>
            <a:r>
              <a:rPr lang="en-IN" b="0" i="0" dirty="0">
                <a:solidFill>
                  <a:srgbClr val="D1D5DB"/>
                </a:solidFill>
                <a:effectLst/>
                <a:latin typeface="Söhne"/>
              </a:rPr>
              <a:t>() that takes a movie title and the similarity </a:t>
            </a:r>
            <a:r>
              <a:rPr lang="en-IN" b="0" i="0" dirty="0" err="1">
                <a:solidFill>
                  <a:srgbClr val="D1D5DB"/>
                </a:solidFill>
                <a:effectLst/>
                <a:latin typeface="Söhne"/>
              </a:rPr>
              <a:t>dataframe</a:t>
            </a:r>
            <a:r>
              <a:rPr lang="en-IN" b="0" i="0" dirty="0">
                <a:solidFill>
                  <a:srgbClr val="D1D5DB"/>
                </a:solidFill>
                <a:effectLst/>
                <a:latin typeface="Söhne"/>
              </a:rPr>
              <a:t> as inputs, and returns the top k movies that are most similar to the given movie.</a:t>
            </a:r>
          </a:p>
          <a:p>
            <a:endParaRPr lang="en-US" dirty="0"/>
          </a:p>
        </p:txBody>
      </p:sp>
      <p:sp>
        <p:nvSpPr>
          <p:cNvPr id="4" name="Slide Number Placeholder 3"/>
          <p:cNvSpPr>
            <a:spLocks noGrp="1"/>
          </p:cNvSpPr>
          <p:nvPr>
            <p:ph type="sldNum" sz="quarter" idx="5"/>
          </p:nvPr>
        </p:nvSpPr>
        <p:spPr/>
        <p:txBody>
          <a:bodyPr/>
          <a:lstStyle/>
          <a:p>
            <a:fld id="{877D8FAF-228C-B14F-98FA-055B3DE6BD68}" type="slidenum">
              <a:rPr lang="en-US" smtClean="0"/>
              <a:t>18</a:t>
            </a:fld>
            <a:endParaRPr lang="en-US"/>
          </a:p>
        </p:txBody>
      </p:sp>
    </p:spTree>
    <p:extLst>
      <p:ext uri="{BB962C8B-B14F-4D97-AF65-F5344CB8AC3E}">
        <p14:creationId xmlns:p14="http://schemas.microsoft.com/office/powerpoint/2010/main" val="69749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D8FAF-228C-B14F-98FA-055B3DE6BD68}" type="slidenum">
              <a:rPr lang="en-US" smtClean="0"/>
              <a:t>21</a:t>
            </a:fld>
            <a:endParaRPr lang="en-US"/>
          </a:p>
        </p:txBody>
      </p:sp>
    </p:spTree>
    <p:extLst>
      <p:ext uri="{BB962C8B-B14F-4D97-AF65-F5344CB8AC3E}">
        <p14:creationId xmlns:p14="http://schemas.microsoft.com/office/powerpoint/2010/main" val="222208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rPr>
              <a:t>The two-tower model is used to retrieve a small subset of items that are most relevant to the user from the thousands and even millions of </a:t>
            </a:r>
            <a:r>
              <a:rPr lang="en-US" sz="1200" dirty="0">
                <a:latin typeface="Times New Roman" panose="02020603050405020304" pitchFamily="18" charset="0"/>
                <a:ea typeface="Calibri" panose="020F0502020204030204" pitchFamily="34" charset="0"/>
              </a:rPr>
              <a:t>items that are available in the system</a:t>
            </a:r>
            <a:endParaRPr lang="en-US" sz="1200" dirty="0">
              <a:effectLst/>
              <a:latin typeface="Times New Roman" panose="02020603050405020304" pitchFamily="18" charset="0"/>
              <a:ea typeface="Calibri" panose="020F0502020204030204" pitchFamily="34" charset="0"/>
            </a:endParaRPr>
          </a:p>
          <a:p>
            <a:pPr marL="171450" indent="-171450" algn="jus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rPr>
              <a:t>The two-tower model trains two neural networks: a user encoder and an item encoder. These </a:t>
            </a:r>
            <a:r>
              <a:rPr lang="en-US" sz="1200" dirty="0">
                <a:latin typeface="Times New Roman" panose="02020603050405020304" pitchFamily="18" charset="0"/>
                <a:ea typeface="Calibri" panose="020F0502020204030204" pitchFamily="34" charset="0"/>
              </a:rPr>
              <a:t>encoders </a:t>
            </a:r>
            <a:r>
              <a:rPr lang="en-US" sz="1200" dirty="0">
                <a:effectLst/>
                <a:latin typeface="Times New Roman" panose="02020603050405020304" pitchFamily="18" charset="0"/>
                <a:ea typeface="Calibri" panose="020F0502020204030204" pitchFamily="34" charset="0"/>
              </a:rPr>
              <a:t>produce “vector embeddings” which are a list of abstract numerical features that represent all semantic knowledge about the user or the item</a:t>
            </a:r>
          </a:p>
          <a:p>
            <a:pPr marL="171450" indent="-171450" algn="jus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rPr>
              <a:t>The user encoder takes in information about the user, such as their demographic details, and interaction history with items, browsing histories, location, preferred languages, and other metadata. </a:t>
            </a:r>
          </a:p>
          <a:p>
            <a:pPr marL="171450" indent="-171450" algn="jus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rPr>
              <a:t>The item encoder takes in information about the items, such as their description, domain etc.. </a:t>
            </a:r>
          </a:p>
          <a:p>
            <a:pPr marL="171450" indent="-171450" algn="jus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rPr>
              <a:t>The product of the user and the item embedding is used to select the top recommended items.</a:t>
            </a:r>
            <a:endParaRPr lang="en-US" sz="1200" dirty="0"/>
          </a:p>
          <a:p>
            <a:endParaRPr lang="en-US" dirty="0"/>
          </a:p>
        </p:txBody>
      </p:sp>
      <p:sp>
        <p:nvSpPr>
          <p:cNvPr id="4" name="Slide Number Placeholder 3"/>
          <p:cNvSpPr>
            <a:spLocks noGrp="1"/>
          </p:cNvSpPr>
          <p:nvPr>
            <p:ph type="sldNum" sz="quarter" idx="5"/>
          </p:nvPr>
        </p:nvSpPr>
        <p:spPr/>
        <p:txBody>
          <a:bodyPr/>
          <a:lstStyle/>
          <a:p>
            <a:fld id="{877D8FAF-228C-B14F-98FA-055B3DE6BD68}" type="slidenum">
              <a:rPr lang="en-US" smtClean="0"/>
              <a:t>22</a:t>
            </a:fld>
            <a:endParaRPr lang="en-US"/>
          </a:p>
        </p:txBody>
      </p:sp>
    </p:spTree>
    <p:extLst>
      <p:ext uri="{BB962C8B-B14F-4D97-AF65-F5344CB8AC3E}">
        <p14:creationId xmlns:p14="http://schemas.microsoft.com/office/powerpoint/2010/main" val="2026728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D8FAF-228C-B14F-98FA-055B3DE6BD68}" type="slidenum">
              <a:rPr lang="en-US" smtClean="0"/>
              <a:t>25</a:t>
            </a:fld>
            <a:endParaRPr lang="en-US"/>
          </a:p>
        </p:txBody>
      </p:sp>
    </p:spTree>
    <p:extLst>
      <p:ext uri="{BB962C8B-B14F-4D97-AF65-F5344CB8AC3E}">
        <p14:creationId xmlns:p14="http://schemas.microsoft.com/office/powerpoint/2010/main" val="256869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D8FAF-228C-B14F-98FA-055B3DE6BD68}" type="slidenum">
              <a:rPr lang="en-US" smtClean="0"/>
              <a:t>27</a:t>
            </a:fld>
            <a:endParaRPr lang="en-US"/>
          </a:p>
        </p:txBody>
      </p:sp>
    </p:spTree>
    <p:extLst>
      <p:ext uri="{BB962C8B-B14F-4D97-AF65-F5344CB8AC3E}">
        <p14:creationId xmlns:p14="http://schemas.microsoft.com/office/powerpoint/2010/main" val="4045554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F243D-43B9-09E6-C9F3-A0932DD896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49BC99D-E666-888A-7EFF-E600D9171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099418A-E135-C6DE-4079-7475819EE1FB}"/>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5" name="Footer Placeholder 4">
            <a:extLst>
              <a:ext uri="{FF2B5EF4-FFF2-40B4-BE49-F238E27FC236}">
                <a16:creationId xmlns:a16="http://schemas.microsoft.com/office/drawing/2014/main" id="{D1870285-7504-4FE0-1254-4D7B0DD36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719BE-5EB7-A486-4785-FF26C546AF4F}"/>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308287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2972-BCEF-FEC6-5115-C303EDC4E9C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E7AC07-B925-928D-A16B-D0C4712B8D2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BB7866-AD29-BA45-BBF1-EE4273520E12}"/>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5" name="Footer Placeholder 4">
            <a:extLst>
              <a:ext uri="{FF2B5EF4-FFF2-40B4-BE49-F238E27FC236}">
                <a16:creationId xmlns:a16="http://schemas.microsoft.com/office/drawing/2014/main" id="{F746A9A3-1433-EE25-C5B8-45DA212E0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A769B-48A5-344D-7260-FABBDF205C6D}"/>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3993840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D63C55-5CD8-69F7-7EFD-1BAC8F924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9162DF-2B1D-BC04-FBA0-DB1C28A3467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DD5EE9-EB47-67D8-1145-2F95EA1D668B}"/>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5" name="Footer Placeholder 4">
            <a:extLst>
              <a:ext uri="{FF2B5EF4-FFF2-40B4-BE49-F238E27FC236}">
                <a16:creationId xmlns:a16="http://schemas.microsoft.com/office/drawing/2014/main" id="{7A2EB837-4D56-4D53-2953-157C99AE3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248C3-1150-A181-8766-66A2EA77E311}"/>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67554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BFA8-F7D8-630E-3596-CD2BF007C28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1A1BE27-76A1-8E5B-8614-8F8AA67C3E1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36FB47-DDAC-C53F-0A7F-DAF4E2C08DF7}"/>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5" name="Footer Placeholder 4">
            <a:extLst>
              <a:ext uri="{FF2B5EF4-FFF2-40B4-BE49-F238E27FC236}">
                <a16:creationId xmlns:a16="http://schemas.microsoft.com/office/drawing/2014/main" id="{3942641B-10D4-B94A-1B88-2094937FF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E478F-2EF9-C49A-9029-AB80C5BBBEED}"/>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2258768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7842-178C-757F-64A0-6377331F18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7F7496C-BCEB-8E65-B7E3-3AD29179E0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35C7ABB-C86C-5605-EFAE-D91FF25C8DFE}"/>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5" name="Footer Placeholder 4">
            <a:extLst>
              <a:ext uri="{FF2B5EF4-FFF2-40B4-BE49-F238E27FC236}">
                <a16:creationId xmlns:a16="http://schemas.microsoft.com/office/drawing/2014/main" id="{099F8FC1-25B2-1494-23DE-E5EBDE9F7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BBF39-5797-B041-8F51-99646A83D442}"/>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323841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E552-51A4-E3A5-8AA3-B251F0DE9C7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721B1EF-95B5-6FBC-5BB2-6337BBBAA80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E1BDC24-8FA2-94DB-74F4-7E2C0220361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07E9D64-A5E7-A6FB-718A-D4CE0E051F67}"/>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6" name="Footer Placeholder 5">
            <a:extLst>
              <a:ext uri="{FF2B5EF4-FFF2-40B4-BE49-F238E27FC236}">
                <a16:creationId xmlns:a16="http://schemas.microsoft.com/office/drawing/2014/main" id="{9F89B8F6-88F6-AF36-1F9C-6FD9553DE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152149-8E52-D12E-2CF1-7BE35C63E7F9}"/>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2108356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180B-6EBC-28AD-D8E6-DBC48FA1DD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985A447-783F-C5F7-929C-94402C0410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3D79D2-B09B-9D5C-C2F9-43CFFAFA284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42F0BDB-7282-74E4-05E9-3003B45A5A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4520B53-FC2E-E555-7063-DB2EE45C9A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EA9931E-3676-0479-C534-846329B926D4}"/>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8" name="Footer Placeholder 7">
            <a:extLst>
              <a:ext uri="{FF2B5EF4-FFF2-40B4-BE49-F238E27FC236}">
                <a16:creationId xmlns:a16="http://schemas.microsoft.com/office/drawing/2014/main" id="{739EFCEB-BBE4-F97A-3620-2331BDC4AE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7E022A-A400-466D-6EB7-D84A9472720C}"/>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366730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C215-B716-A86A-B9B9-0A7346CB438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2F00BA-D394-D7A5-A696-E1D1569EF4DB}"/>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4" name="Footer Placeholder 3">
            <a:extLst>
              <a:ext uri="{FF2B5EF4-FFF2-40B4-BE49-F238E27FC236}">
                <a16:creationId xmlns:a16="http://schemas.microsoft.com/office/drawing/2014/main" id="{F5F163B9-F3FB-17C7-5795-5E8CC73A16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5ABED0-A8CC-C641-0DDF-E8D4EE63C2A9}"/>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232908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D97D45-0AF5-BC1B-1253-7C80BAA3A46B}"/>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3" name="Footer Placeholder 2">
            <a:extLst>
              <a:ext uri="{FF2B5EF4-FFF2-40B4-BE49-F238E27FC236}">
                <a16:creationId xmlns:a16="http://schemas.microsoft.com/office/drawing/2014/main" id="{1CEA26B3-D6D3-CB40-2161-64BBEC248E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06AB5E-55AA-793E-7DBD-40A21A8FE1F1}"/>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30837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90C6-6157-8F2E-6E4F-2283D61F37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C19AA7-4CFA-06C5-2E72-B8F3027F2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B6C64A8-AEE6-A11C-D53C-AA2A4B12B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023EF0-6FE1-48CE-FBFE-1AC9F7441440}"/>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6" name="Footer Placeholder 5">
            <a:extLst>
              <a:ext uri="{FF2B5EF4-FFF2-40B4-BE49-F238E27FC236}">
                <a16:creationId xmlns:a16="http://schemas.microsoft.com/office/drawing/2014/main" id="{0676AB1D-C96A-DDFD-989A-27DF018A0B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016E55-CA80-A677-6EAA-04B4E07ACC39}"/>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3878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69F9-7516-9EDB-BFB8-05BF5FC506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6C1B723-C634-CD63-1CB1-EF1EE05A3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35D49-636C-396B-C728-943E9D255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2539B9A-AFD0-EF7E-BB10-8E19164C316F}"/>
              </a:ext>
            </a:extLst>
          </p:cNvPr>
          <p:cNvSpPr>
            <a:spLocks noGrp="1"/>
          </p:cNvSpPr>
          <p:nvPr>
            <p:ph type="dt" sz="half" idx="10"/>
          </p:nvPr>
        </p:nvSpPr>
        <p:spPr/>
        <p:txBody>
          <a:bodyPr/>
          <a:lstStyle/>
          <a:p>
            <a:fld id="{6172A374-BBE1-CF4B-8CDE-4CC7B58BC35B}" type="datetimeFigureOut">
              <a:rPr lang="en-US" smtClean="0"/>
              <a:t>6/6/23</a:t>
            </a:fld>
            <a:endParaRPr lang="en-US"/>
          </a:p>
        </p:txBody>
      </p:sp>
      <p:sp>
        <p:nvSpPr>
          <p:cNvPr id="6" name="Footer Placeholder 5">
            <a:extLst>
              <a:ext uri="{FF2B5EF4-FFF2-40B4-BE49-F238E27FC236}">
                <a16:creationId xmlns:a16="http://schemas.microsoft.com/office/drawing/2014/main" id="{18098D78-23E7-F4D7-FB38-8B5087F68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DF42F2-3824-03D9-E101-45361D168B90}"/>
              </a:ext>
            </a:extLst>
          </p:cNvPr>
          <p:cNvSpPr>
            <a:spLocks noGrp="1"/>
          </p:cNvSpPr>
          <p:nvPr>
            <p:ph type="sldNum" sz="quarter" idx="12"/>
          </p:nvPr>
        </p:nvSpPr>
        <p:spPr/>
        <p:txBody>
          <a:bodyPr/>
          <a:lstStyle/>
          <a:p>
            <a:fld id="{3763FF21-D140-6D4A-80C6-1971E79A87FC}" type="slidenum">
              <a:rPr lang="en-US" smtClean="0"/>
              <a:t>‹#›</a:t>
            </a:fld>
            <a:endParaRPr lang="en-US"/>
          </a:p>
        </p:txBody>
      </p:sp>
    </p:spTree>
    <p:extLst>
      <p:ext uri="{BB962C8B-B14F-4D97-AF65-F5344CB8AC3E}">
        <p14:creationId xmlns:p14="http://schemas.microsoft.com/office/powerpoint/2010/main" val="1081485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14D91-A0D4-6BA0-39A3-7A16D312B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2F5161D-74A0-1B61-20E9-2861ABBB2C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D2CC7F7-9C97-F598-9BC3-E773FC9BEC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2A374-BBE1-CF4B-8CDE-4CC7B58BC35B}" type="datetimeFigureOut">
              <a:rPr lang="en-US" smtClean="0"/>
              <a:t>6/6/23</a:t>
            </a:fld>
            <a:endParaRPr lang="en-US"/>
          </a:p>
        </p:txBody>
      </p:sp>
      <p:sp>
        <p:nvSpPr>
          <p:cNvPr id="5" name="Footer Placeholder 4">
            <a:extLst>
              <a:ext uri="{FF2B5EF4-FFF2-40B4-BE49-F238E27FC236}">
                <a16:creationId xmlns:a16="http://schemas.microsoft.com/office/drawing/2014/main" id="{8E6D1208-CCBC-5143-3D88-59E4ED4268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410999-2648-AB6C-AFED-E3D084397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3FF21-D140-6D4A-80C6-1971E79A87FC}" type="slidenum">
              <a:rPr lang="en-US" smtClean="0"/>
              <a:t>‹#›</a:t>
            </a:fld>
            <a:endParaRPr lang="en-US"/>
          </a:p>
        </p:txBody>
      </p:sp>
    </p:spTree>
    <p:extLst>
      <p:ext uri="{BB962C8B-B14F-4D97-AF65-F5344CB8AC3E}">
        <p14:creationId xmlns:p14="http://schemas.microsoft.com/office/powerpoint/2010/main" val="3334914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eg"/><Relationship Id="rId7" Type="http://schemas.openxmlformats.org/officeDocument/2006/relationships/diagramColors" Target="../diagrams/colors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3">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2FC41B2-D460-D63C-108A-BBFB5F065779}"/>
              </a:ext>
            </a:extLst>
          </p:cNvPr>
          <p:cNvPicPr>
            <a:picLocks noChangeAspect="1"/>
          </p:cNvPicPr>
          <p:nvPr/>
        </p:nvPicPr>
        <p:blipFill rotWithShape="1">
          <a:blip r:embed="rId2">
            <a:duotone>
              <a:schemeClr val="accent1">
                <a:shade val="45000"/>
                <a:satMod val="135000"/>
              </a:schemeClr>
              <a:prstClr val="white"/>
            </a:duotone>
            <a:alphaModFix amt="35000"/>
          </a:blip>
          <a:srcRect b="43750"/>
          <a:stretch/>
        </p:blipFill>
        <p:spPr>
          <a:xfrm>
            <a:off x="20" y="1"/>
            <a:ext cx="12191980" cy="6857999"/>
          </a:xfrm>
          <a:prstGeom prst="rect">
            <a:avLst/>
          </a:prstGeom>
        </p:spPr>
      </p:pic>
      <p:sp>
        <p:nvSpPr>
          <p:cNvPr id="2" name="Title 1">
            <a:extLst>
              <a:ext uri="{FF2B5EF4-FFF2-40B4-BE49-F238E27FC236}">
                <a16:creationId xmlns:a16="http://schemas.microsoft.com/office/drawing/2014/main" id="{ED7CAEFB-FDC0-D281-DC3B-147488940460}"/>
              </a:ext>
            </a:extLst>
          </p:cNvPr>
          <p:cNvSpPr>
            <a:spLocks noGrp="1"/>
          </p:cNvSpPr>
          <p:nvPr>
            <p:ph type="ctrTitle"/>
          </p:nvPr>
        </p:nvSpPr>
        <p:spPr>
          <a:xfrm>
            <a:off x="1256275" y="2271449"/>
            <a:ext cx="9679449" cy="2847058"/>
          </a:xfrm>
        </p:spPr>
        <p:txBody>
          <a:bodyPr anchor="b">
            <a:normAutofit/>
          </a:bodyPr>
          <a:lstStyle/>
          <a:p>
            <a:pPr algn="l"/>
            <a:r>
              <a:rPr lang="en-US" sz="8000">
                <a:solidFill>
                  <a:srgbClr val="FFFFFF"/>
                </a:solidFill>
              </a:rPr>
              <a:t>PRODUCT PRESENTATION</a:t>
            </a:r>
          </a:p>
        </p:txBody>
      </p:sp>
      <p:sp>
        <p:nvSpPr>
          <p:cNvPr id="3" name="Subtitle 2">
            <a:extLst>
              <a:ext uri="{FF2B5EF4-FFF2-40B4-BE49-F238E27FC236}">
                <a16:creationId xmlns:a16="http://schemas.microsoft.com/office/drawing/2014/main" id="{D724654B-28B7-BC05-8592-09F967402979}"/>
              </a:ext>
            </a:extLst>
          </p:cNvPr>
          <p:cNvSpPr>
            <a:spLocks noGrp="1"/>
          </p:cNvSpPr>
          <p:nvPr>
            <p:ph type="subTitle" idx="1"/>
          </p:nvPr>
        </p:nvSpPr>
        <p:spPr>
          <a:xfrm>
            <a:off x="1256275" y="5098254"/>
            <a:ext cx="9679449" cy="750259"/>
          </a:xfrm>
        </p:spPr>
        <p:txBody>
          <a:bodyPr anchor="ctr">
            <a:normAutofit/>
          </a:bodyPr>
          <a:lstStyle/>
          <a:p>
            <a:pPr algn="l"/>
            <a:r>
              <a:rPr lang="en-US" sz="2000">
                <a:solidFill>
                  <a:srgbClr val="FFFFFF"/>
                </a:solidFill>
              </a:rPr>
              <a:t>RECOMMENDATION ENGINES FOR MARKETING APPLICATION</a:t>
            </a:r>
          </a:p>
        </p:txBody>
      </p:sp>
      <p:cxnSp>
        <p:nvCxnSpPr>
          <p:cNvPr id="27"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84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11FB18-A43C-E518-DFF5-5D8C261A053C}"/>
              </a:ext>
            </a:extLst>
          </p:cNvPr>
          <p:cNvSpPr>
            <a:spLocks noGrp="1"/>
          </p:cNvSpPr>
          <p:nvPr>
            <p:ph type="title"/>
          </p:nvPr>
        </p:nvSpPr>
        <p:spPr>
          <a:xfrm>
            <a:off x="621792" y="1161288"/>
            <a:ext cx="3602736" cy="4526280"/>
          </a:xfrm>
        </p:spPr>
        <p:txBody>
          <a:bodyPr>
            <a:normAutofit/>
          </a:bodyPr>
          <a:lstStyle/>
          <a:p>
            <a:r>
              <a:rPr lang="en-US" sz="4000"/>
              <a:t>COLLABORATIVE FILTERING – MEMORY BASED</a:t>
            </a:r>
          </a:p>
        </p:txBody>
      </p:sp>
      <p:sp>
        <p:nvSpPr>
          <p:cNvPr id="27"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8" name="Content Placeholder 3">
            <a:extLst>
              <a:ext uri="{FF2B5EF4-FFF2-40B4-BE49-F238E27FC236}">
                <a16:creationId xmlns:a16="http://schemas.microsoft.com/office/drawing/2014/main" id="{173AA248-AA73-CACC-A25C-678719EE47C8}"/>
              </a:ext>
            </a:extLst>
          </p:cNvPr>
          <p:cNvGraphicFramePr>
            <a:graphicFrameLocks noGrp="1"/>
          </p:cNvGraphicFramePr>
          <p:nvPr>
            <p:ph idx="1"/>
            <p:extLst>
              <p:ext uri="{D42A27DB-BD31-4B8C-83A1-F6EECF244321}">
                <p14:modId xmlns:p14="http://schemas.microsoft.com/office/powerpoint/2010/main" val="671329736"/>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912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A14B83C-B379-41FC-8327-600DA7EFD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6AD14B7-377A-B57F-4BF8-C81060BC0E5A}"/>
              </a:ext>
            </a:extLst>
          </p:cNvPr>
          <p:cNvSpPr>
            <a:spLocks noGrp="1"/>
          </p:cNvSpPr>
          <p:nvPr>
            <p:ph type="title"/>
          </p:nvPr>
        </p:nvSpPr>
        <p:spPr>
          <a:xfrm>
            <a:off x="549277" y="458032"/>
            <a:ext cx="5722936" cy="1795991"/>
          </a:xfrm>
        </p:spPr>
        <p:txBody>
          <a:bodyPr vert="horz" wrap="square" lIns="91440" tIns="45720" rIns="91440" bIns="45720" rtlCol="0" anchor="ctr">
            <a:normAutofit/>
          </a:bodyPr>
          <a:lstStyle/>
          <a:p>
            <a:r>
              <a:rPr lang="en-US" sz="3200" dirty="0"/>
              <a:t>COLLABORATIVE FILTERING – MEMORY BASED ON USER RECOMMENDATIONS</a:t>
            </a:r>
          </a:p>
        </p:txBody>
      </p:sp>
      <p:pic>
        <p:nvPicPr>
          <p:cNvPr id="7" name="Picture 6" descr="A screen shot of a movie list&#10;&#10;Description automatically generated with medium confidence">
            <a:extLst>
              <a:ext uri="{FF2B5EF4-FFF2-40B4-BE49-F238E27FC236}">
                <a16:creationId xmlns:a16="http://schemas.microsoft.com/office/drawing/2014/main" id="{45081A64-E6D5-C343-E2C9-9DC1C140C055}"/>
              </a:ext>
            </a:extLst>
          </p:cNvPr>
          <p:cNvPicPr>
            <a:picLocks noChangeAspect="1"/>
          </p:cNvPicPr>
          <p:nvPr/>
        </p:nvPicPr>
        <p:blipFill>
          <a:blip r:embed="rId2"/>
          <a:stretch>
            <a:fillRect/>
          </a:stretch>
        </p:blipFill>
        <p:spPr>
          <a:xfrm>
            <a:off x="650875" y="2585536"/>
            <a:ext cx="4835525" cy="3940951"/>
          </a:xfrm>
          <a:prstGeom prst="rect">
            <a:avLst/>
          </a:prstGeom>
          <a:effectLst>
            <a:outerShdw blurRad="508000" dist="101600" dir="5400000" algn="tl" rotWithShape="0">
              <a:prstClr val="black">
                <a:alpha val="10000"/>
              </a:prstClr>
            </a:outerShdw>
          </a:effectLst>
        </p:spPr>
      </p:pic>
      <p:pic>
        <p:nvPicPr>
          <p:cNvPr id="5" name="Content Placeholder 4" descr="A screenshot of a computer&#10;&#10;Description automatically generated with low confidence">
            <a:extLst>
              <a:ext uri="{FF2B5EF4-FFF2-40B4-BE49-F238E27FC236}">
                <a16:creationId xmlns:a16="http://schemas.microsoft.com/office/drawing/2014/main" id="{CA9CCE8C-BE63-3761-DFBA-AAEF04C30816}"/>
              </a:ext>
            </a:extLst>
          </p:cNvPr>
          <p:cNvPicPr>
            <a:picLocks noGrp="1" noChangeAspect="1"/>
          </p:cNvPicPr>
          <p:nvPr>
            <p:ph idx="1"/>
          </p:nvPr>
        </p:nvPicPr>
        <p:blipFill>
          <a:blip r:embed="rId3"/>
          <a:stretch>
            <a:fillRect/>
          </a:stretch>
        </p:blipFill>
        <p:spPr>
          <a:xfrm>
            <a:off x="5730203" y="135897"/>
            <a:ext cx="6281127" cy="2449639"/>
          </a:xfrm>
          <a:prstGeom prst="rect">
            <a:avLst/>
          </a:prstGeom>
          <a:effectLst>
            <a:outerShdw blurRad="508000" dist="101600" dir="5400000" algn="tl" rotWithShape="0">
              <a:prstClr val="black">
                <a:alpha val="10000"/>
              </a:prstClr>
            </a:outerShdw>
          </a:effectLst>
        </p:spPr>
      </p:pic>
      <p:sp>
        <p:nvSpPr>
          <p:cNvPr id="8" name="TextBox 7">
            <a:extLst>
              <a:ext uri="{FF2B5EF4-FFF2-40B4-BE49-F238E27FC236}">
                <a16:creationId xmlns:a16="http://schemas.microsoft.com/office/drawing/2014/main" id="{83C8613C-0AE3-6F4D-6C67-02B236AED8CE}"/>
              </a:ext>
            </a:extLst>
          </p:cNvPr>
          <p:cNvSpPr txBox="1"/>
          <p:nvPr/>
        </p:nvSpPr>
        <p:spPr>
          <a:xfrm>
            <a:off x="8558213" y="2814638"/>
            <a:ext cx="3243262" cy="369332"/>
          </a:xfrm>
          <a:prstGeom prst="rect">
            <a:avLst/>
          </a:prstGeom>
          <a:noFill/>
        </p:spPr>
        <p:txBody>
          <a:bodyPr wrap="square" rtlCol="0">
            <a:spAutoFit/>
          </a:bodyPr>
          <a:lstStyle/>
          <a:p>
            <a:r>
              <a:rPr lang="en-US" dirty="0"/>
              <a:t>Movies liked by user id 69</a:t>
            </a:r>
          </a:p>
        </p:txBody>
      </p:sp>
      <p:sp>
        <p:nvSpPr>
          <p:cNvPr id="9" name="TextBox 8">
            <a:extLst>
              <a:ext uri="{FF2B5EF4-FFF2-40B4-BE49-F238E27FC236}">
                <a16:creationId xmlns:a16="http://schemas.microsoft.com/office/drawing/2014/main" id="{479C7343-9A47-F650-6385-2578618C782E}"/>
              </a:ext>
            </a:extLst>
          </p:cNvPr>
          <p:cNvSpPr txBox="1"/>
          <p:nvPr/>
        </p:nvSpPr>
        <p:spPr>
          <a:xfrm>
            <a:off x="5730203" y="5200650"/>
            <a:ext cx="2427960" cy="646331"/>
          </a:xfrm>
          <a:prstGeom prst="rect">
            <a:avLst/>
          </a:prstGeom>
          <a:noFill/>
        </p:spPr>
        <p:txBody>
          <a:bodyPr wrap="square" rtlCol="0">
            <a:spAutoFit/>
          </a:bodyPr>
          <a:lstStyle/>
          <a:p>
            <a:r>
              <a:rPr lang="en-US" dirty="0"/>
              <a:t>Movies recommended to user</a:t>
            </a:r>
          </a:p>
        </p:txBody>
      </p:sp>
    </p:spTree>
    <p:extLst>
      <p:ext uri="{BB962C8B-B14F-4D97-AF65-F5344CB8AC3E}">
        <p14:creationId xmlns:p14="http://schemas.microsoft.com/office/powerpoint/2010/main" val="776832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9C414A-A284-4D73-B9C7-54C138F6D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ED5BB-72AD-524A-59AD-402E2BA957EE}"/>
              </a:ext>
            </a:extLst>
          </p:cNvPr>
          <p:cNvSpPr>
            <a:spLocks noGrp="1"/>
          </p:cNvSpPr>
          <p:nvPr>
            <p:ph type="title"/>
          </p:nvPr>
        </p:nvSpPr>
        <p:spPr>
          <a:xfrm>
            <a:off x="467932" y="1499922"/>
            <a:ext cx="3849182" cy="3283122"/>
          </a:xfrm>
        </p:spPr>
        <p:txBody>
          <a:bodyPr vert="horz" lIns="91440" tIns="45720" rIns="91440" bIns="45720" rtlCol="0" anchor="b">
            <a:normAutofit/>
          </a:bodyPr>
          <a:lstStyle/>
          <a:p>
            <a:pPr algn="ctr"/>
            <a:r>
              <a:rPr lang="en-US" sz="3200" kern="1200" dirty="0">
                <a:solidFill>
                  <a:schemeClr val="tx1">
                    <a:lumMod val="65000"/>
                    <a:lumOff val="35000"/>
                  </a:schemeClr>
                </a:solidFill>
                <a:latin typeface="+mj-lt"/>
                <a:ea typeface="+mj-ea"/>
                <a:cs typeface="+mj-cs"/>
              </a:rPr>
              <a:t>COLLABORATIVE FILTERING – MEMORY BASED ON ITEM RECOMMENDATIONS</a:t>
            </a:r>
          </a:p>
        </p:txBody>
      </p:sp>
      <p:sp>
        <p:nvSpPr>
          <p:cNvPr id="12" name="Rectangle 11">
            <a:extLst>
              <a:ext uri="{FF2B5EF4-FFF2-40B4-BE49-F238E27FC236}">
                <a16:creationId xmlns:a16="http://schemas.microsoft.com/office/drawing/2014/main" id="{A3DAD80A-CFC8-4003-858B-671FF2048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5045" y="0"/>
            <a:ext cx="7406956"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5" name="Content Placeholder 4" descr="A screen shot of a movie&#10;&#10;Description automatically generated with low confidence">
            <a:extLst>
              <a:ext uri="{FF2B5EF4-FFF2-40B4-BE49-F238E27FC236}">
                <a16:creationId xmlns:a16="http://schemas.microsoft.com/office/drawing/2014/main" id="{68876075-99EC-EA55-FC1D-53BF577C024D}"/>
              </a:ext>
            </a:extLst>
          </p:cNvPr>
          <p:cNvPicPr>
            <a:picLocks noGrp="1" noChangeAspect="1"/>
          </p:cNvPicPr>
          <p:nvPr>
            <p:ph idx="1"/>
          </p:nvPr>
        </p:nvPicPr>
        <p:blipFill>
          <a:blip r:embed="rId2"/>
          <a:stretch>
            <a:fillRect/>
          </a:stretch>
        </p:blipFill>
        <p:spPr>
          <a:xfrm>
            <a:off x="5462674" y="1499922"/>
            <a:ext cx="6052010" cy="3858155"/>
          </a:xfrm>
          <a:prstGeom prst="rect">
            <a:avLst/>
          </a:prstGeom>
        </p:spPr>
      </p:pic>
    </p:spTree>
    <p:extLst>
      <p:ext uri="{BB962C8B-B14F-4D97-AF65-F5344CB8AC3E}">
        <p14:creationId xmlns:p14="http://schemas.microsoft.com/office/powerpoint/2010/main" val="2295424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5">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C0933F-E509-60C8-45C5-142E5A6D9429}"/>
              </a:ext>
            </a:extLst>
          </p:cNvPr>
          <p:cNvSpPr>
            <a:spLocks noGrp="1"/>
          </p:cNvSpPr>
          <p:nvPr>
            <p:ph type="title"/>
          </p:nvPr>
        </p:nvSpPr>
        <p:spPr>
          <a:xfrm>
            <a:off x="838200" y="557189"/>
            <a:ext cx="3374136" cy="5567891"/>
          </a:xfrm>
        </p:spPr>
        <p:txBody>
          <a:bodyPr>
            <a:normAutofit/>
          </a:bodyPr>
          <a:lstStyle/>
          <a:p>
            <a:r>
              <a:rPr lang="en-US" sz="3600"/>
              <a:t>COLLABORATIVE FILTERING - KNN</a:t>
            </a:r>
          </a:p>
        </p:txBody>
      </p:sp>
      <p:graphicFrame>
        <p:nvGraphicFramePr>
          <p:cNvPr id="41" name="Content Placeholder 4">
            <a:extLst>
              <a:ext uri="{FF2B5EF4-FFF2-40B4-BE49-F238E27FC236}">
                <a16:creationId xmlns:a16="http://schemas.microsoft.com/office/drawing/2014/main" id="{1BF41CC3-037F-5598-62D8-37172CE85193}"/>
              </a:ext>
            </a:extLst>
          </p:cNvPr>
          <p:cNvGraphicFramePr>
            <a:graphicFrameLocks noGrp="1"/>
          </p:cNvGraphicFramePr>
          <p:nvPr>
            <p:ph idx="1"/>
            <p:extLst>
              <p:ext uri="{D42A27DB-BD31-4B8C-83A1-F6EECF244321}">
                <p14:modId xmlns:p14="http://schemas.microsoft.com/office/powerpoint/2010/main" val="28841477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0112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96D946-2C88-48CC-9D8B-ADAF7E605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201672-F58A-8E4C-DE7B-7A88BF44768B}"/>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3900"/>
              <a:t>COLLABORATIVE FILTERING – KNN RECOMMENDATION</a:t>
            </a:r>
          </a:p>
        </p:txBody>
      </p:sp>
      <p:pic>
        <p:nvPicPr>
          <p:cNvPr id="5" name="Content Placeholder 4" descr="A picture containing text, screenshot, font, document&#10;&#10;Description automatically generated">
            <a:extLst>
              <a:ext uri="{FF2B5EF4-FFF2-40B4-BE49-F238E27FC236}">
                <a16:creationId xmlns:a16="http://schemas.microsoft.com/office/drawing/2014/main" id="{79ED72BA-E7FB-0845-4D0E-C542A557B534}"/>
              </a:ext>
            </a:extLst>
          </p:cNvPr>
          <p:cNvPicPr>
            <a:picLocks noGrp="1" noChangeAspect="1"/>
          </p:cNvPicPr>
          <p:nvPr>
            <p:ph idx="1"/>
          </p:nvPr>
        </p:nvPicPr>
        <p:blipFill rotWithShape="1">
          <a:blip r:embed="rId2"/>
          <a:srcRect r="5003"/>
          <a:stretch/>
        </p:blipFill>
        <p:spPr>
          <a:xfrm>
            <a:off x="550863" y="2133601"/>
            <a:ext cx="11090274" cy="4173600"/>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09895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F791C5-A558-EEFF-4C12-F3BC6CFF556C}"/>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7B0CCF-0E71-3AE6-6854-C7C515F06BA3}"/>
              </a:ext>
            </a:extLst>
          </p:cNvPr>
          <p:cNvSpPr>
            <a:spLocks noGrp="1"/>
          </p:cNvSpPr>
          <p:nvPr>
            <p:ph type="title"/>
          </p:nvPr>
        </p:nvSpPr>
        <p:spPr>
          <a:xfrm>
            <a:off x="838200" y="365125"/>
            <a:ext cx="10515600" cy="1325563"/>
          </a:xfrm>
        </p:spPr>
        <p:txBody>
          <a:bodyPr>
            <a:normAutofit/>
          </a:bodyPr>
          <a:lstStyle/>
          <a:p>
            <a:r>
              <a:rPr lang="en-US" dirty="0"/>
              <a:t>COLLABORATIVE FILTERING - SVD</a:t>
            </a:r>
          </a:p>
        </p:txBody>
      </p:sp>
      <p:graphicFrame>
        <p:nvGraphicFramePr>
          <p:cNvPr id="4" name="Content Placeholder 3">
            <a:extLst>
              <a:ext uri="{FF2B5EF4-FFF2-40B4-BE49-F238E27FC236}">
                <a16:creationId xmlns:a16="http://schemas.microsoft.com/office/drawing/2014/main" id="{DC30480B-51A6-003E-4251-9CC8F1298D95}"/>
              </a:ext>
            </a:extLst>
          </p:cNvPr>
          <p:cNvGraphicFramePr>
            <a:graphicFrameLocks noGrp="1"/>
          </p:cNvGraphicFramePr>
          <p:nvPr>
            <p:ph idx="1"/>
            <p:extLst>
              <p:ext uri="{D42A27DB-BD31-4B8C-83A1-F6EECF244321}">
                <p14:modId xmlns:p14="http://schemas.microsoft.com/office/powerpoint/2010/main" val="41432331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3050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3DA622C-D389-4C6E-9080-F950C54B2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59D0A5EA-EA80-5DB7-779C-1DCCE9B744CF}"/>
              </a:ext>
            </a:extLst>
          </p:cNvPr>
          <p:cNvSpPr>
            <a:spLocks noGrp="1"/>
          </p:cNvSpPr>
          <p:nvPr>
            <p:ph type="title"/>
          </p:nvPr>
        </p:nvSpPr>
        <p:spPr>
          <a:xfrm>
            <a:off x="954036" y="346471"/>
            <a:ext cx="5141964" cy="2838938"/>
          </a:xfrm>
        </p:spPr>
        <p:txBody>
          <a:bodyPr vert="horz" lIns="91440" tIns="45720" rIns="91440" bIns="45720" rtlCol="0" anchor="b">
            <a:normAutofit/>
          </a:bodyPr>
          <a:lstStyle/>
          <a:p>
            <a:r>
              <a:rPr lang="en-US" sz="4300" dirty="0">
                <a:solidFill>
                  <a:srgbClr val="FFFFFF"/>
                </a:solidFill>
              </a:rPr>
              <a:t>COLLABORATIVE FITERING – SVD RECOMMENDATIONS</a:t>
            </a:r>
          </a:p>
        </p:txBody>
      </p:sp>
      <p:grpSp>
        <p:nvGrpSpPr>
          <p:cNvPr id="16" name="Group 15">
            <a:extLst>
              <a:ext uri="{FF2B5EF4-FFF2-40B4-BE49-F238E27FC236}">
                <a16:creationId xmlns:a16="http://schemas.microsoft.com/office/drawing/2014/main" id="{724C9892-4FC5-4D5C-874F-7AF2B10DD4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1794" y="1931746"/>
            <a:ext cx="465456" cy="581432"/>
            <a:chOff x="6741794" y="1931746"/>
            <a:chExt cx="465456" cy="581432"/>
          </a:xfrm>
          <a:solidFill>
            <a:srgbClr val="FFFFFF"/>
          </a:solidFill>
        </p:grpSpPr>
        <p:sp>
          <p:nvSpPr>
            <p:cNvPr id="1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pic>
        <p:nvPicPr>
          <p:cNvPr id="5" name="Content Placeholder 4" descr="A picture containing text, screenshot, font, number&#10;&#10;Description automatically generated">
            <a:extLst>
              <a:ext uri="{FF2B5EF4-FFF2-40B4-BE49-F238E27FC236}">
                <a16:creationId xmlns:a16="http://schemas.microsoft.com/office/drawing/2014/main" id="{ABAEEAB3-CB81-4223-45E5-48EE41722410}"/>
              </a:ext>
            </a:extLst>
          </p:cNvPr>
          <p:cNvPicPr>
            <a:picLocks noGrp="1" noChangeAspect="1"/>
          </p:cNvPicPr>
          <p:nvPr>
            <p:ph idx="1"/>
          </p:nvPr>
        </p:nvPicPr>
        <p:blipFill>
          <a:blip r:embed="rId3"/>
          <a:stretch>
            <a:fillRect/>
          </a:stretch>
        </p:blipFill>
        <p:spPr>
          <a:xfrm>
            <a:off x="5936973" y="256610"/>
            <a:ext cx="6075655" cy="2673286"/>
          </a:xfrm>
          <a:prstGeom prst="rect">
            <a:avLst/>
          </a:prstGeom>
        </p:spPr>
      </p:pic>
      <p:cxnSp>
        <p:nvCxnSpPr>
          <p:cNvPr id="21" name="Straight Connector 2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7" name="Picture 6" descr="A screen shot of a movie list&#10;&#10;Description automatically generated with low confidence">
            <a:extLst>
              <a:ext uri="{FF2B5EF4-FFF2-40B4-BE49-F238E27FC236}">
                <a16:creationId xmlns:a16="http://schemas.microsoft.com/office/drawing/2014/main" id="{AA2A01A3-0BEE-20E4-D23D-BA19D0649E65}"/>
              </a:ext>
            </a:extLst>
          </p:cNvPr>
          <p:cNvPicPr>
            <a:picLocks noChangeAspect="1"/>
          </p:cNvPicPr>
          <p:nvPr/>
        </p:nvPicPr>
        <p:blipFill>
          <a:blip r:embed="rId4"/>
          <a:stretch>
            <a:fillRect/>
          </a:stretch>
        </p:blipFill>
        <p:spPr>
          <a:xfrm>
            <a:off x="1158824" y="3545751"/>
            <a:ext cx="5945422" cy="2838937"/>
          </a:xfrm>
          <a:prstGeom prst="rect">
            <a:avLst/>
          </a:prstGeom>
        </p:spPr>
      </p:pic>
      <p:sp>
        <p:nvSpPr>
          <p:cNvPr id="8" name="TextBox 7">
            <a:extLst>
              <a:ext uri="{FF2B5EF4-FFF2-40B4-BE49-F238E27FC236}">
                <a16:creationId xmlns:a16="http://schemas.microsoft.com/office/drawing/2014/main" id="{3A4C5BF3-BEE6-12B3-D1B2-EB25F9AA198C}"/>
              </a:ext>
            </a:extLst>
          </p:cNvPr>
          <p:cNvSpPr txBox="1"/>
          <p:nvPr/>
        </p:nvSpPr>
        <p:spPr>
          <a:xfrm>
            <a:off x="8309114" y="3118625"/>
            <a:ext cx="3458818" cy="369332"/>
          </a:xfrm>
          <a:prstGeom prst="rect">
            <a:avLst/>
          </a:prstGeom>
          <a:noFill/>
        </p:spPr>
        <p:txBody>
          <a:bodyPr wrap="square" rtlCol="0">
            <a:spAutoFit/>
          </a:bodyPr>
          <a:lstStyle/>
          <a:p>
            <a:r>
              <a:rPr lang="en-US" dirty="0"/>
              <a:t>Movies already rated by user 837</a:t>
            </a:r>
          </a:p>
        </p:txBody>
      </p:sp>
      <p:sp>
        <p:nvSpPr>
          <p:cNvPr id="10" name="TextBox 9">
            <a:extLst>
              <a:ext uri="{FF2B5EF4-FFF2-40B4-BE49-F238E27FC236}">
                <a16:creationId xmlns:a16="http://schemas.microsoft.com/office/drawing/2014/main" id="{98DCEF75-E6C1-B38F-A468-D0F3031253A7}"/>
              </a:ext>
            </a:extLst>
          </p:cNvPr>
          <p:cNvSpPr txBox="1"/>
          <p:nvPr/>
        </p:nvSpPr>
        <p:spPr>
          <a:xfrm>
            <a:off x="7208577" y="5605670"/>
            <a:ext cx="3532446" cy="369332"/>
          </a:xfrm>
          <a:prstGeom prst="rect">
            <a:avLst/>
          </a:prstGeom>
          <a:noFill/>
        </p:spPr>
        <p:txBody>
          <a:bodyPr wrap="square" rtlCol="0">
            <a:spAutoFit/>
          </a:bodyPr>
          <a:lstStyle/>
          <a:p>
            <a:r>
              <a:rPr lang="en-US" dirty="0"/>
              <a:t>Movies recommended to user 837</a:t>
            </a:r>
          </a:p>
        </p:txBody>
      </p:sp>
    </p:spTree>
    <p:extLst>
      <p:ext uri="{BB962C8B-B14F-4D97-AF65-F5344CB8AC3E}">
        <p14:creationId xmlns:p14="http://schemas.microsoft.com/office/powerpoint/2010/main" val="929923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3" name="Rectangle 32">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3892AE66-A8B5-E8B1-8637-D2A4C4470933}"/>
              </a:ext>
            </a:extLst>
          </p:cNvPr>
          <p:cNvSpPr>
            <a:spLocks noGrp="1"/>
          </p:cNvSpPr>
          <p:nvPr>
            <p:ph type="title"/>
          </p:nvPr>
        </p:nvSpPr>
        <p:spPr>
          <a:xfrm>
            <a:off x="6597016" y="905011"/>
            <a:ext cx="4589328" cy="1889135"/>
          </a:xfrm>
        </p:spPr>
        <p:txBody>
          <a:bodyPr anchor="b">
            <a:normAutofit/>
          </a:bodyPr>
          <a:lstStyle/>
          <a:p>
            <a:r>
              <a:rPr lang="en-US" sz="4800"/>
              <a:t>CONTENT BASED</a:t>
            </a:r>
          </a:p>
        </p:txBody>
      </p:sp>
      <p:pic>
        <p:nvPicPr>
          <p:cNvPr id="4" name="Content Placeholder 6" descr="Diagram&#10;&#10;Description automatically generated">
            <a:extLst>
              <a:ext uri="{FF2B5EF4-FFF2-40B4-BE49-F238E27FC236}">
                <a16:creationId xmlns:a16="http://schemas.microsoft.com/office/drawing/2014/main" id="{1246CF2A-2753-83B7-3BF9-C0D925D16A38}"/>
              </a:ext>
            </a:extLst>
          </p:cNvPr>
          <p:cNvPicPr>
            <a:picLocks noChangeAspect="1"/>
          </p:cNvPicPr>
          <p:nvPr/>
        </p:nvPicPr>
        <p:blipFill>
          <a:blip r:embed="rId3"/>
          <a:stretch>
            <a:fillRect/>
          </a:stretch>
        </p:blipFill>
        <p:spPr>
          <a:xfrm>
            <a:off x="834245" y="895610"/>
            <a:ext cx="5241471" cy="5058020"/>
          </a:xfrm>
          <a:prstGeom prst="rect">
            <a:avLst/>
          </a:prstGeom>
        </p:spPr>
      </p:pic>
      <p:sp>
        <p:nvSpPr>
          <p:cNvPr id="3" name="Content Placeholder 2">
            <a:extLst>
              <a:ext uri="{FF2B5EF4-FFF2-40B4-BE49-F238E27FC236}">
                <a16:creationId xmlns:a16="http://schemas.microsoft.com/office/drawing/2014/main" id="{1AC55704-EC7D-4BDF-9FB0-48703F9DC3B7}"/>
              </a:ext>
            </a:extLst>
          </p:cNvPr>
          <p:cNvSpPr>
            <a:spLocks noGrp="1"/>
          </p:cNvSpPr>
          <p:nvPr>
            <p:ph idx="1"/>
          </p:nvPr>
        </p:nvSpPr>
        <p:spPr>
          <a:xfrm>
            <a:off x="6597016" y="2965592"/>
            <a:ext cx="4589328" cy="2987397"/>
          </a:xfrm>
        </p:spPr>
        <p:txBody>
          <a:bodyPr>
            <a:normAutofit/>
          </a:bodyPr>
          <a:lstStyle/>
          <a:p>
            <a:r>
              <a:rPr lang="en-IN" sz="2000" b="0" i="0" dirty="0">
                <a:effectLst/>
              </a:rPr>
              <a:t>Content-based filtering uses item features to recommend other items similar to what the user likes, based on their previous actions or explicit feedback.</a:t>
            </a:r>
            <a:endParaRPr lang="en-US" sz="2000" dirty="0"/>
          </a:p>
        </p:txBody>
      </p:sp>
    </p:spTree>
    <p:extLst>
      <p:ext uri="{BB962C8B-B14F-4D97-AF65-F5344CB8AC3E}">
        <p14:creationId xmlns:p14="http://schemas.microsoft.com/office/powerpoint/2010/main" val="4202144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41"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5" name="Freeform: Shape 4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EA47927-C5CB-4DFA-0988-EC707A046027}"/>
              </a:ext>
            </a:extLst>
          </p:cNvPr>
          <p:cNvSpPr>
            <a:spLocks noGrp="1"/>
          </p:cNvSpPr>
          <p:nvPr>
            <p:ph type="title"/>
          </p:nvPr>
        </p:nvSpPr>
        <p:spPr>
          <a:xfrm>
            <a:off x="786385" y="841248"/>
            <a:ext cx="3515244" cy="5340097"/>
          </a:xfrm>
        </p:spPr>
        <p:txBody>
          <a:bodyPr anchor="ctr">
            <a:normAutofit/>
          </a:bodyPr>
          <a:lstStyle/>
          <a:p>
            <a:r>
              <a:rPr lang="en-US" sz="4800">
                <a:solidFill>
                  <a:schemeClr val="bg1"/>
                </a:solidFill>
              </a:rPr>
              <a:t>CONTENT BASED – TF IDF</a:t>
            </a:r>
          </a:p>
        </p:txBody>
      </p:sp>
      <p:graphicFrame>
        <p:nvGraphicFramePr>
          <p:cNvPr id="4" name="Content Placeholder 3">
            <a:extLst>
              <a:ext uri="{FF2B5EF4-FFF2-40B4-BE49-F238E27FC236}">
                <a16:creationId xmlns:a16="http://schemas.microsoft.com/office/drawing/2014/main" id="{9C32A42A-B009-73A4-77E5-BC2D91EFA707}"/>
              </a:ext>
            </a:extLst>
          </p:cNvPr>
          <p:cNvGraphicFramePr>
            <a:graphicFrameLocks noGrp="1"/>
          </p:cNvGraphicFramePr>
          <p:nvPr>
            <p:ph idx="1"/>
            <p:extLst>
              <p:ext uri="{D42A27DB-BD31-4B8C-83A1-F6EECF244321}">
                <p14:modId xmlns:p14="http://schemas.microsoft.com/office/powerpoint/2010/main" val="2777912228"/>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3235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ED5C2-013A-EF27-DF72-47C5BF805CF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CONTENT BASED – TF IDF RECOMMENDATION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3C45776-DAF1-7E61-15FA-0CB347760C3B}"/>
              </a:ext>
            </a:extLst>
          </p:cNvPr>
          <p:cNvPicPr>
            <a:picLocks noGrp="1" noChangeAspect="1"/>
          </p:cNvPicPr>
          <p:nvPr>
            <p:ph idx="1"/>
          </p:nvPr>
        </p:nvPicPr>
        <p:blipFill>
          <a:blip r:embed="rId2"/>
          <a:stretch>
            <a:fillRect/>
          </a:stretch>
        </p:blipFill>
        <p:spPr>
          <a:xfrm>
            <a:off x="1701799" y="1675227"/>
            <a:ext cx="8788401" cy="4394199"/>
          </a:xfrm>
          <a:prstGeom prst="rect">
            <a:avLst/>
          </a:prstGeom>
        </p:spPr>
      </p:pic>
    </p:spTree>
    <p:extLst>
      <p:ext uri="{BB962C8B-B14F-4D97-AF65-F5344CB8AC3E}">
        <p14:creationId xmlns:p14="http://schemas.microsoft.com/office/powerpoint/2010/main" val="61660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4" descr="Close-up of camera lens">
            <a:extLst>
              <a:ext uri="{FF2B5EF4-FFF2-40B4-BE49-F238E27FC236}">
                <a16:creationId xmlns:a16="http://schemas.microsoft.com/office/drawing/2014/main" id="{3AACD673-A849-00A6-CB24-D5203356739D}"/>
              </a:ext>
            </a:extLst>
          </p:cNvPr>
          <p:cNvPicPr>
            <a:picLocks noChangeAspect="1"/>
          </p:cNvPicPr>
          <p:nvPr/>
        </p:nvPicPr>
        <p:blipFill rotWithShape="1">
          <a:blip r:embed="rId2">
            <a:duotone>
              <a:prstClr val="black"/>
              <a:schemeClr val="tx2">
                <a:tint val="45000"/>
                <a:satMod val="400000"/>
              </a:schemeClr>
            </a:duotone>
            <a:alphaModFix amt="25000"/>
          </a:blip>
          <a:srcRect b="15414"/>
          <a:stretch/>
        </p:blipFill>
        <p:spPr>
          <a:xfrm>
            <a:off x="20" y="10"/>
            <a:ext cx="12191980" cy="6857990"/>
          </a:xfrm>
          <a:prstGeom prst="rect">
            <a:avLst/>
          </a:prstGeom>
        </p:spPr>
      </p:pic>
      <p:sp>
        <p:nvSpPr>
          <p:cNvPr id="2" name="Title 1">
            <a:extLst>
              <a:ext uri="{FF2B5EF4-FFF2-40B4-BE49-F238E27FC236}">
                <a16:creationId xmlns:a16="http://schemas.microsoft.com/office/drawing/2014/main" id="{E6DBE170-A277-9D05-D120-489AD8B6B600}"/>
              </a:ext>
            </a:extLst>
          </p:cNvPr>
          <p:cNvSpPr>
            <a:spLocks noGrp="1"/>
          </p:cNvSpPr>
          <p:nvPr>
            <p:ph type="title"/>
          </p:nvPr>
        </p:nvSpPr>
        <p:spPr>
          <a:xfrm>
            <a:off x="838200" y="365125"/>
            <a:ext cx="10515600" cy="1325563"/>
          </a:xfrm>
        </p:spPr>
        <p:txBody>
          <a:bodyPr>
            <a:normAutofit/>
          </a:bodyPr>
          <a:lstStyle/>
          <a:p>
            <a:r>
              <a:rPr lang="en-US"/>
              <a:t>PROBLEM STATEMENT</a:t>
            </a:r>
            <a:endParaRPr lang="en-US" dirty="0"/>
          </a:p>
        </p:txBody>
      </p:sp>
      <p:sp>
        <p:nvSpPr>
          <p:cNvPr id="3" name="Content Placeholder 2">
            <a:extLst>
              <a:ext uri="{FF2B5EF4-FFF2-40B4-BE49-F238E27FC236}">
                <a16:creationId xmlns:a16="http://schemas.microsoft.com/office/drawing/2014/main" id="{C04C4048-3161-5AC6-5AC3-4B4E5FB5B4E6}"/>
              </a:ext>
            </a:extLst>
          </p:cNvPr>
          <p:cNvSpPr>
            <a:spLocks noGrp="1"/>
          </p:cNvSpPr>
          <p:nvPr>
            <p:ph idx="1"/>
          </p:nvPr>
        </p:nvSpPr>
        <p:spPr>
          <a:xfrm>
            <a:off x="838200" y="1825625"/>
            <a:ext cx="10515600" cy="4351338"/>
          </a:xfrm>
        </p:spPr>
        <p:txBody>
          <a:bodyPr>
            <a:normAutofit/>
          </a:bodyPr>
          <a:lstStyle/>
          <a:p>
            <a:r>
              <a:rPr lang="en-US"/>
              <a:t>We are provided with two different datasets. </a:t>
            </a:r>
          </a:p>
          <a:p>
            <a:pPr marL="514350" indent="-514350">
              <a:buFont typeface="+mj-lt"/>
              <a:buAutoNum type="arabicPeriod"/>
            </a:pPr>
            <a:r>
              <a:rPr lang="en-US"/>
              <a:t>IMDB Top 1000</a:t>
            </a:r>
          </a:p>
          <a:p>
            <a:pPr marL="514350" indent="-514350">
              <a:buFont typeface="+mj-lt"/>
              <a:buAutoNum type="arabicPeriod"/>
            </a:pPr>
            <a:r>
              <a:rPr lang="en-US"/>
              <a:t>Movie Lens</a:t>
            </a:r>
          </a:p>
          <a:p>
            <a:pPr marL="0" indent="0">
              <a:buNone/>
            </a:pPr>
            <a:endParaRPr lang="en-US"/>
          </a:p>
          <a:p>
            <a:r>
              <a:rPr lang="en-US"/>
              <a:t>Develop an algorithm to give recommendations based on past data.</a:t>
            </a:r>
            <a:endParaRPr lang="en-US" dirty="0"/>
          </a:p>
        </p:txBody>
      </p:sp>
    </p:spTree>
    <p:extLst>
      <p:ext uri="{BB962C8B-B14F-4D97-AF65-F5344CB8AC3E}">
        <p14:creationId xmlns:p14="http://schemas.microsoft.com/office/powerpoint/2010/main" val="213330171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5749B05-FE49-23DC-7FDE-2D7FE2AD2856}"/>
              </a:ext>
            </a:extLst>
          </p:cNvPr>
          <p:cNvSpPr>
            <a:spLocks noGrp="1"/>
          </p:cNvSpPr>
          <p:nvPr>
            <p:ph type="title"/>
          </p:nvPr>
        </p:nvSpPr>
        <p:spPr>
          <a:xfrm>
            <a:off x="786385" y="841248"/>
            <a:ext cx="3515244" cy="5340097"/>
          </a:xfrm>
        </p:spPr>
        <p:txBody>
          <a:bodyPr anchor="ctr">
            <a:normAutofit/>
          </a:bodyPr>
          <a:lstStyle/>
          <a:p>
            <a:r>
              <a:rPr lang="en-US" sz="4100">
                <a:solidFill>
                  <a:schemeClr val="bg1"/>
                </a:solidFill>
              </a:rPr>
              <a:t>CONTENT BASED – TRANSFORMER (BERT) </a:t>
            </a:r>
          </a:p>
        </p:txBody>
      </p:sp>
      <p:graphicFrame>
        <p:nvGraphicFramePr>
          <p:cNvPr id="4" name="Content Placeholder 3">
            <a:extLst>
              <a:ext uri="{FF2B5EF4-FFF2-40B4-BE49-F238E27FC236}">
                <a16:creationId xmlns:a16="http://schemas.microsoft.com/office/drawing/2014/main" id="{32DEA409-284C-906C-5259-9793F75980CD}"/>
              </a:ext>
            </a:extLst>
          </p:cNvPr>
          <p:cNvGraphicFramePr>
            <a:graphicFrameLocks noGrp="1"/>
          </p:cNvGraphicFramePr>
          <p:nvPr>
            <p:ph idx="1"/>
            <p:extLst>
              <p:ext uri="{D42A27DB-BD31-4B8C-83A1-F6EECF244321}">
                <p14:modId xmlns:p14="http://schemas.microsoft.com/office/powerpoint/2010/main" val="2498284611"/>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4728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59E733E-C124-4E2D-A404-9FB160C87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1">
            <a:extLst>
              <a:ext uri="{FF2B5EF4-FFF2-40B4-BE49-F238E27FC236}">
                <a16:creationId xmlns:a16="http://schemas.microsoft.com/office/drawing/2014/main" id="{02E8B24A-E924-4EA4-951E-022F5DCF42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10EB1CC-8FDC-4472-9750-CD4C17248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A054A7-C0C2-4CBF-ACC4-EAD2ADD14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7EA2FCBD-319F-4A4F-9834-E50E3DD2A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864" y="558798"/>
            <a:ext cx="11088686" cy="5759453"/>
          </a:xfrm>
          <a:prstGeom prst="rect">
            <a:avLst/>
          </a:prstGeom>
          <a:solidFill>
            <a:schemeClr val="bg1"/>
          </a:solidFill>
          <a:ln>
            <a:noFill/>
          </a:ln>
          <a:effectLst>
            <a:outerShdw blurRad="508000" dist="1016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E53FF-D1E4-C23D-0E7D-38ADB94C5625}"/>
              </a:ext>
            </a:extLst>
          </p:cNvPr>
          <p:cNvSpPr>
            <a:spLocks noGrp="1"/>
          </p:cNvSpPr>
          <p:nvPr>
            <p:ph type="title"/>
          </p:nvPr>
        </p:nvSpPr>
        <p:spPr>
          <a:xfrm>
            <a:off x="1092200" y="1115149"/>
            <a:ext cx="10007600" cy="353815"/>
          </a:xfrm>
        </p:spPr>
        <p:txBody>
          <a:bodyPr vert="horz" wrap="square" lIns="91440" tIns="45720" rIns="91440" bIns="45720" rtlCol="0" anchor="t">
            <a:normAutofit/>
          </a:bodyPr>
          <a:lstStyle/>
          <a:p>
            <a:r>
              <a:rPr lang="en-US" sz="1900" kern="1200">
                <a:solidFill>
                  <a:schemeClr val="tx1"/>
                </a:solidFill>
                <a:latin typeface="+mj-lt"/>
                <a:ea typeface="+mj-ea"/>
                <a:cs typeface="+mj-cs"/>
              </a:rPr>
              <a:t>CONTENT BASED – BERT RECOMMENDATIONS</a:t>
            </a:r>
          </a:p>
        </p:txBody>
      </p:sp>
      <p:grpSp>
        <p:nvGrpSpPr>
          <p:cNvPr id="18" name="Group 17">
            <a:extLst>
              <a:ext uri="{FF2B5EF4-FFF2-40B4-BE49-F238E27FC236}">
                <a16:creationId xmlns:a16="http://schemas.microsoft.com/office/drawing/2014/main" id="{5E7D06D7-1FB8-42CA-B761-FC8150D22C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4" y="2384425"/>
            <a:ext cx="11088000" cy="3933826"/>
            <a:chOff x="4656138" y="0"/>
            <a:chExt cx="6983409" cy="6308725"/>
          </a:xfrm>
        </p:grpSpPr>
        <p:sp>
          <p:nvSpPr>
            <p:cNvPr id="19" name="Rectangle 18">
              <a:extLst>
                <a:ext uri="{FF2B5EF4-FFF2-40B4-BE49-F238E27FC236}">
                  <a16:creationId xmlns:a16="http://schemas.microsoft.com/office/drawing/2014/main" id="{32B87E3B-AE27-4E9C-83DF-5932E03FE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2794" cy="6308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EA6A6B34-831F-4932-B041-D77FF5DE88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accent4">
                <a:lumMod val="75000"/>
                <a:alpha val="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4D84AB65-E723-4949-AE79-95D463EC2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5" name="Content Placeholder 4" descr="A picture containing text, receipt, algebra&#10;&#10;Description automatically generated">
            <a:extLst>
              <a:ext uri="{FF2B5EF4-FFF2-40B4-BE49-F238E27FC236}">
                <a16:creationId xmlns:a16="http://schemas.microsoft.com/office/drawing/2014/main" id="{864028FA-DEC2-FF86-E0AE-5D3C00462E5A}"/>
              </a:ext>
            </a:extLst>
          </p:cNvPr>
          <p:cNvPicPr>
            <a:picLocks noGrp="1" noChangeAspect="1"/>
          </p:cNvPicPr>
          <p:nvPr>
            <p:ph idx="1"/>
          </p:nvPr>
        </p:nvPicPr>
        <p:blipFill>
          <a:blip r:embed="rId3"/>
          <a:stretch>
            <a:fillRect/>
          </a:stretch>
        </p:blipFill>
        <p:spPr>
          <a:xfrm>
            <a:off x="730864" y="3117540"/>
            <a:ext cx="10728690" cy="2467598"/>
          </a:xfrm>
          <a:prstGeom prst="rect">
            <a:avLst/>
          </a:prstGeom>
          <a:effectLst/>
        </p:spPr>
      </p:pic>
    </p:spTree>
    <p:extLst>
      <p:ext uri="{BB962C8B-B14F-4D97-AF65-F5344CB8AC3E}">
        <p14:creationId xmlns:p14="http://schemas.microsoft.com/office/powerpoint/2010/main" val="164079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2" name="Group 10">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33" name="Rectangle 11">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12">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5" name="Freeform: Shape 14">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6"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90600"/>
            <a:ext cx="117348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9BEEE02-8596-74C9-BFFB-A1FC84C91F3D}"/>
              </a:ext>
            </a:extLst>
          </p:cNvPr>
          <p:cNvSpPr>
            <a:spLocks noGrp="1"/>
          </p:cNvSpPr>
          <p:nvPr>
            <p:ph type="title"/>
          </p:nvPr>
        </p:nvSpPr>
        <p:spPr>
          <a:xfrm>
            <a:off x="685801" y="1676400"/>
            <a:ext cx="4953000" cy="1216153"/>
          </a:xfrm>
        </p:spPr>
        <p:txBody>
          <a:bodyPr anchor="t">
            <a:normAutofit/>
          </a:bodyPr>
          <a:lstStyle/>
          <a:p>
            <a:r>
              <a:rPr lang="en-US" sz="4000"/>
              <a:t>TWO TOWER </a:t>
            </a:r>
          </a:p>
        </p:txBody>
      </p:sp>
      <p:sp>
        <p:nvSpPr>
          <p:cNvPr id="3" name="Content Placeholder 2">
            <a:extLst>
              <a:ext uri="{FF2B5EF4-FFF2-40B4-BE49-F238E27FC236}">
                <a16:creationId xmlns:a16="http://schemas.microsoft.com/office/drawing/2014/main" id="{2513640A-C79D-3166-41B8-7580F316C256}"/>
              </a:ext>
            </a:extLst>
          </p:cNvPr>
          <p:cNvSpPr>
            <a:spLocks noGrp="1"/>
          </p:cNvSpPr>
          <p:nvPr>
            <p:ph idx="1"/>
          </p:nvPr>
        </p:nvSpPr>
        <p:spPr>
          <a:xfrm>
            <a:off x="914400" y="2464905"/>
            <a:ext cx="4953000" cy="2716695"/>
          </a:xfrm>
        </p:spPr>
        <p:txBody>
          <a:bodyPr>
            <a:normAutofit/>
          </a:bodyPr>
          <a:lstStyle/>
          <a:p>
            <a:r>
              <a:rPr lang="en-US" sz="1600" dirty="0">
                <a:solidFill>
                  <a:schemeClr val="tx1">
                    <a:alpha val="55000"/>
                  </a:schemeClr>
                </a:solidFill>
                <a:effectLst/>
                <a:latin typeface="Times New Roman" panose="02020603050405020304" pitchFamily="18" charset="0"/>
                <a:ea typeface="Calibri" panose="020F0502020204030204" pitchFamily="34" charset="0"/>
              </a:rPr>
              <a:t>The name two towers is derived from the fact that there are 2 towers one for learning the encoding of the users and the other for learning the encodings of the items. </a:t>
            </a:r>
          </a:p>
          <a:p>
            <a:r>
              <a:rPr lang="en-US" sz="1600" dirty="0">
                <a:solidFill>
                  <a:schemeClr val="tx1">
                    <a:alpha val="55000"/>
                  </a:schemeClr>
                </a:solidFill>
                <a:latin typeface="Times New Roman" panose="02020603050405020304" pitchFamily="18" charset="0"/>
                <a:ea typeface="Calibri" panose="020F0502020204030204" pitchFamily="34" charset="0"/>
              </a:rPr>
              <a:t>The </a:t>
            </a:r>
            <a:r>
              <a:rPr lang="en-US" sz="1600" dirty="0">
                <a:solidFill>
                  <a:schemeClr val="tx1">
                    <a:alpha val="55000"/>
                  </a:schemeClr>
                </a:solidFill>
                <a:effectLst/>
                <a:latin typeface="Times New Roman" panose="02020603050405020304" pitchFamily="18" charset="0"/>
                <a:ea typeface="Calibri" panose="020F0502020204030204" pitchFamily="34" charset="0"/>
              </a:rPr>
              <a:t>Two Tower Neural Network is a collaborative filtering approach. </a:t>
            </a:r>
          </a:p>
          <a:p>
            <a:r>
              <a:rPr lang="en-US" sz="1600" dirty="0">
                <a:solidFill>
                  <a:schemeClr val="tx1">
                    <a:alpha val="55000"/>
                  </a:schemeClr>
                </a:solidFill>
                <a:effectLst/>
                <a:latin typeface="Times New Roman" panose="02020603050405020304" pitchFamily="18" charset="0"/>
                <a:ea typeface="Calibri" panose="020F0502020204030204" pitchFamily="34" charset="0"/>
              </a:rPr>
              <a:t>E</a:t>
            </a:r>
            <a:r>
              <a:rPr lang="en-US" sz="1600" dirty="0">
                <a:solidFill>
                  <a:schemeClr val="tx1">
                    <a:alpha val="55000"/>
                  </a:schemeClr>
                </a:solidFill>
                <a:latin typeface="Times New Roman" panose="02020603050405020304" pitchFamily="18" charset="0"/>
                <a:ea typeface="Calibri" panose="020F0502020204030204" pitchFamily="34" charset="0"/>
              </a:rPr>
              <a:t>xample: </a:t>
            </a:r>
            <a:r>
              <a:rPr lang="en-US" sz="1600" dirty="0">
                <a:solidFill>
                  <a:schemeClr val="tx1">
                    <a:alpha val="55000"/>
                  </a:schemeClr>
                </a:solidFill>
                <a:effectLst/>
                <a:latin typeface="Times New Roman" panose="02020603050405020304" pitchFamily="18" charset="0"/>
                <a:ea typeface="Calibri" panose="020F0502020204030204" pitchFamily="34" charset="0"/>
              </a:rPr>
              <a:t>If User A has liked Product A. User B and User A are found to be exhibiting similar patterns, then Product A is recommended to User B. </a:t>
            </a:r>
            <a:endParaRPr lang="en-US" sz="1600" dirty="0">
              <a:solidFill>
                <a:schemeClr val="tx1">
                  <a:alpha val="55000"/>
                </a:schemeClr>
              </a:solidFill>
            </a:endParaRPr>
          </a:p>
        </p:txBody>
      </p:sp>
      <p:pic>
        <p:nvPicPr>
          <p:cNvPr id="4" name="Picture 3" descr="Diagram&#10;&#10;Description automatically generated">
            <a:extLst>
              <a:ext uri="{FF2B5EF4-FFF2-40B4-BE49-F238E27FC236}">
                <a16:creationId xmlns:a16="http://schemas.microsoft.com/office/drawing/2014/main" id="{12320261-A1BA-58F3-CAB4-326B815DF720}"/>
              </a:ext>
            </a:extLst>
          </p:cNvPr>
          <p:cNvPicPr>
            <a:picLocks noChangeAspect="1"/>
          </p:cNvPicPr>
          <p:nvPr/>
        </p:nvPicPr>
        <p:blipFill>
          <a:blip r:embed="rId3"/>
          <a:stretch>
            <a:fillRect/>
          </a:stretch>
        </p:blipFill>
        <p:spPr>
          <a:xfrm>
            <a:off x="6096000" y="1961674"/>
            <a:ext cx="4953000" cy="2934652"/>
          </a:xfrm>
          <a:prstGeom prst="rect">
            <a:avLst/>
          </a:prstGeom>
        </p:spPr>
      </p:pic>
    </p:spTree>
    <p:extLst>
      <p:ext uri="{BB962C8B-B14F-4D97-AF65-F5344CB8AC3E}">
        <p14:creationId xmlns:p14="http://schemas.microsoft.com/office/powerpoint/2010/main" val="1823345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9EDE6-365D-A47A-0979-E999A90B7B50}"/>
              </a:ext>
            </a:extLst>
          </p:cNvPr>
          <p:cNvSpPr>
            <a:spLocks noGrp="1"/>
          </p:cNvSpPr>
          <p:nvPr>
            <p:ph type="title"/>
          </p:nvPr>
        </p:nvSpPr>
        <p:spPr>
          <a:xfrm>
            <a:off x="838200" y="557188"/>
            <a:ext cx="10515600" cy="1133499"/>
          </a:xfrm>
        </p:spPr>
        <p:txBody>
          <a:bodyPr>
            <a:normAutofit/>
          </a:bodyPr>
          <a:lstStyle/>
          <a:p>
            <a:pPr algn="ctr"/>
            <a:r>
              <a:rPr lang="en-US" sz="5200"/>
              <a:t>TWO TOWER FLOW</a:t>
            </a:r>
          </a:p>
        </p:txBody>
      </p:sp>
      <p:graphicFrame>
        <p:nvGraphicFramePr>
          <p:cNvPr id="4" name="Content Placeholder 3">
            <a:extLst>
              <a:ext uri="{FF2B5EF4-FFF2-40B4-BE49-F238E27FC236}">
                <a16:creationId xmlns:a16="http://schemas.microsoft.com/office/drawing/2014/main" id="{0B77C4EF-89C9-A9AC-19B4-3C2F62001D14}"/>
              </a:ext>
            </a:extLst>
          </p:cNvPr>
          <p:cNvGraphicFramePr>
            <a:graphicFrameLocks noGrp="1"/>
          </p:cNvGraphicFramePr>
          <p:nvPr>
            <p:ph idx="1"/>
            <p:extLst>
              <p:ext uri="{D42A27DB-BD31-4B8C-83A1-F6EECF244321}">
                <p14:modId xmlns:p14="http://schemas.microsoft.com/office/powerpoint/2010/main" val="73117816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238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3E84BE2F-C43D-43D9-A96D-1526003268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30" name="Color">
              <a:extLst>
                <a:ext uri="{FF2B5EF4-FFF2-40B4-BE49-F238E27FC236}">
                  <a16:creationId xmlns:a16="http://schemas.microsoft.com/office/drawing/2014/main" id="{E7400609-3385-4926-AD61-85A199F0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a:extLst>
                <a:ext uri="{FF2B5EF4-FFF2-40B4-BE49-F238E27FC236}">
                  <a16:creationId xmlns:a16="http://schemas.microsoft.com/office/drawing/2014/main" id="{9E9E1A20-C3CA-40B4-8D3A-3EAC12D69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picture containing text, font, screenshot, algebra&#10;&#10;Description automatically generated">
            <a:extLst>
              <a:ext uri="{FF2B5EF4-FFF2-40B4-BE49-F238E27FC236}">
                <a16:creationId xmlns:a16="http://schemas.microsoft.com/office/drawing/2014/main" id="{CB87578B-6874-E4FD-0248-902907B74612}"/>
              </a:ext>
            </a:extLst>
          </p:cNvPr>
          <p:cNvPicPr>
            <a:picLocks noGrp="1" noChangeAspect="1"/>
          </p:cNvPicPr>
          <p:nvPr>
            <p:ph idx="1"/>
          </p:nvPr>
        </p:nvPicPr>
        <p:blipFill>
          <a:blip r:embed="rId2"/>
          <a:stretch>
            <a:fillRect/>
          </a:stretch>
        </p:blipFill>
        <p:spPr>
          <a:xfrm>
            <a:off x="4203171" y="638559"/>
            <a:ext cx="7904518" cy="1343766"/>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098A36FD-E6A3-1889-0E6F-C4E9C323EA80}"/>
              </a:ext>
            </a:extLst>
          </p:cNvPr>
          <p:cNvPicPr>
            <a:picLocks noChangeAspect="1"/>
          </p:cNvPicPr>
          <p:nvPr/>
        </p:nvPicPr>
        <p:blipFill>
          <a:blip r:embed="rId3"/>
          <a:stretch>
            <a:fillRect/>
          </a:stretch>
        </p:blipFill>
        <p:spPr>
          <a:xfrm>
            <a:off x="1320290" y="4145953"/>
            <a:ext cx="10489189" cy="1652048"/>
          </a:xfrm>
          <a:prstGeom prst="rect">
            <a:avLst/>
          </a:prstGeom>
        </p:spPr>
      </p:pic>
      <p:grpSp>
        <p:nvGrpSpPr>
          <p:cNvPr id="33" name="Group 32">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4" name="Freeform: Shape 33">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E00AA10-0CB3-E019-2FE8-BE065D7E3002}"/>
              </a:ext>
            </a:extLst>
          </p:cNvPr>
          <p:cNvSpPr>
            <a:spLocks noGrp="1"/>
          </p:cNvSpPr>
          <p:nvPr>
            <p:ph type="title"/>
          </p:nvPr>
        </p:nvSpPr>
        <p:spPr>
          <a:xfrm>
            <a:off x="1012644" y="598260"/>
            <a:ext cx="4879001" cy="3026128"/>
          </a:xfrm>
        </p:spPr>
        <p:txBody>
          <a:bodyPr vert="horz" lIns="91440" tIns="45720" rIns="91440" bIns="45720" rtlCol="0" anchor="b">
            <a:normAutofit/>
          </a:bodyPr>
          <a:lstStyle/>
          <a:p>
            <a:r>
              <a:rPr lang="en-US" sz="4800">
                <a:solidFill>
                  <a:schemeClr val="bg1"/>
                </a:solidFill>
              </a:rPr>
              <a:t>Two Tower Evaluation and Recommendations</a:t>
            </a:r>
          </a:p>
        </p:txBody>
      </p:sp>
    </p:spTree>
    <p:extLst>
      <p:ext uri="{BB962C8B-B14F-4D97-AF65-F5344CB8AC3E}">
        <p14:creationId xmlns:p14="http://schemas.microsoft.com/office/powerpoint/2010/main" val="3237032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D94D20-0EF1-4E8B-A0E1-117A9E41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353FBCE-381F-84DE-8212-466F5CD0E56D}"/>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6200">
                <a:solidFill>
                  <a:srgbClr val="FFFFFF"/>
                </a:solidFill>
              </a:rPr>
              <a:t>Performance Metrics</a:t>
            </a:r>
          </a:p>
        </p:txBody>
      </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10;&#10;Description automatically generated with low confidence">
            <a:extLst>
              <a:ext uri="{FF2B5EF4-FFF2-40B4-BE49-F238E27FC236}">
                <a16:creationId xmlns:a16="http://schemas.microsoft.com/office/drawing/2014/main" id="{A997EE5B-F1CA-CD22-A8CA-13C66205257B}"/>
              </a:ext>
            </a:extLst>
          </p:cNvPr>
          <p:cNvPicPr>
            <a:picLocks noGrp="1" noChangeAspect="1"/>
          </p:cNvPicPr>
          <p:nvPr>
            <p:ph idx="1"/>
          </p:nvPr>
        </p:nvPicPr>
        <p:blipFill>
          <a:blip r:embed="rId3"/>
          <a:stretch>
            <a:fillRect/>
          </a:stretch>
        </p:blipFill>
        <p:spPr>
          <a:xfrm>
            <a:off x="5682115" y="350074"/>
            <a:ext cx="5569863" cy="1239294"/>
          </a:xfrm>
          <a:prstGeom prst="rect">
            <a:avLst/>
          </a:prstGeom>
        </p:spPr>
      </p:pic>
      <p:grpSp>
        <p:nvGrpSpPr>
          <p:cNvPr id="20" name="Group 19">
            <a:extLst>
              <a:ext uri="{FF2B5EF4-FFF2-40B4-BE49-F238E27FC236}">
                <a16:creationId xmlns:a16="http://schemas.microsoft.com/office/drawing/2014/main" id="{78B3681E-1C1D-4D0E-A1DE-AE2E3D03C2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2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pic>
        <p:nvPicPr>
          <p:cNvPr id="7" name="Picture 6" descr="A picture containing text, screenshot, font, line&#10;&#10;Description automatically generated">
            <a:extLst>
              <a:ext uri="{FF2B5EF4-FFF2-40B4-BE49-F238E27FC236}">
                <a16:creationId xmlns:a16="http://schemas.microsoft.com/office/drawing/2014/main" id="{DBA18DB3-34D3-7505-02DB-560DF9447CC8}"/>
              </a:ext>
            </a:extLst>
          </p:cNvPr>
          <p:cNvPicPr>
            <a:picLocks noChangeAspect="1"/>
          </p:cNvPicPr>
          <p:nvPr/>
        </p:nvPicPr>
        <p:blipFill>
          <a:blip r:embed="rId4"/>
          <a:stretch>
            <a:fillRect/>
          </a:stretch>
        </p:blipFill>
        <p:spPr>
          <a:xfrm>
            <a:off x="457200" y="3487796"/>
            <a:ext cx="4040076" cy="1484728"/>
          </a:xfrm>
          <a:prstGeom prst="rect">
            <a:avLst/>
          </a:prstGeom>
        </p:spPr>
      </p:pic>
      <p:pic>
        <p:nvPicPr>
          <p:cNvPr id="9" name="Picture 8" descr="A screenshot of a phone&#10;&#10;Description automatically generated with low confidence">
            <a:extLst>
              <a:ext uri="{FF2B5EF4-FFF2-40B4-BE49-F238E27FC236}">
                <a16:creationId xmlns:a16="http://schemas.microsoft.com/office/drawing/2014/main" id="{7EA6E222-2FA2-2683-CAEE-5B4DE619871C}"/>
              </a:ext>
            </a:extLst>
          </p:cNvPr>
          <p:cNvPicPr>
            <a:picLocks noChangeAspect="1"/>
          </p:cNvPicPr>
          <p:nvPr/>
        </p:nvPicPr>
        <p:blipFill>
          <a:blip r:embed="rId5"/>
          <a:stretch>
            <a:fillRect/>
          </a:stretch>
        </p:blipFill>
        <p:spPr>
          <a:xfrm>
            <a:off x="5682114" y="1787030"/>
            <a:ext cx="5569864" cy="1211444"/>
          </a:xfrm>
          <a:prstGeom prst="rect">
            <a:avLst/>
          </a:prstGeom>
        </p:spPr>
      </p:pic>
      <p:pic>
        <p:nvPicPr>
          <p:cNvPr id="11" name="Picture 10" descr="A screenshot of a cell phone&#10;&#10;Description automatically generated with low confidence">
            <a:extLst>
              <a:ext uri="{FF2B5EF4-FFF2-40B4-BE49-F238E27FC236}">
                <a16:creationId xmlns:a16="http://schemas.microsoft.com/office/drawing/2014/main" id="{E88CE87C-35F5-CD0E-1E8D-BC6F2B732B58}"/>
              </a:ext>
            </a:extLst>
          </p:cNvPr>
          <p:cNvPicPr>
            <a:picLocks noChangeAspect="1"/>
          </p:cNvPicPr>
          <p:nvPr/>
        </p:nvPicPr>
        <p:blipFill>
          <a:blip r:embed="rId6"/>
          <a:stretch>
            <a:fillRect/>
          </a:stretch>
        </p:blipFill>
        <p:spPr>
          <a:xfrm>
            <a:off x="2209800" y="5351766"/>
            <a:ext cx="7772400" cy="1088136"/>
          </a:xfrm>
          <a:prstGeom prst="rect">
            <a:avLst/>
          </a:prstGeom>
        </p:spPr>
      </p:pic>
      <p:pic>
        <p:nvPicPr>
          <p:cNvPr id="13" name="Picture 12" descr="A screenshot of a phone&#10;&#10;Description automatically generated with low confidence">
            <a:extLst>
              <a:ext uri="{FF2B5EF4-FFF2-40B4-BE49-F238E27FC236}">
                <a16:creationId xmlns:a16="http://schemas.microsoft.com/office/drawing/2014/main" id="{EB7B4655-BA46-C433-CD56-132D947BD9BF}"/>
              </a:ext>
            </a:extLst>
          </p:cNvPr>
          <p:cNvPicPr>
            <a:picLocks noChangeAspect="1"/>
          </p:cNvPicPr>
          <p:nvPr/>
        </p:nvPicPr>
        <p:blipFill>
          <a:blip r:embed="rId7"/>
          <a:stretch>
            <a:fillRect/>
          </a:stretch>
        </p:blipFill>
        <p:spPr>
          <a:xfrm>
            <a:off x="6096000" y="3487796"/>
            <a:ext cx="4699000" cy="1206500"/>
          </a:xfrm>
          <a:prstGeom prst="rect">
            <a:avLst/>
          </a:prstGeom>
        </p:spPr>
      </p:pic>
    </p:spTree>
    <p:extLst>
      <p:ext uri="{BB962C8B-B14F-4D97-AF65-F5344CB8AC3E}">
        <p14:creationId xmlns:p14="http://schemas.microsoft.com/office/powerpoint/2010/main" val="160344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descr="Interior of dark warehouse">
            <a:extLst>
              <a:ext uri="{FF2B5EF4-FFF2-40B4-BE49-F238E27FC236}">
                <a16:creationId xmlns:a16="http://schemas.microsoft.com/office/drawing/2014/main" id="{896F9FBC-80B1-439E-1D88-92E49B458021}"/>
              </a:ext>
            </a:extLst>
          </p:cNvPr>
          <p:cNvPicPr>
            <a:picLocks noChangeAspect="1"/>
          </p:cNvPicPr>
          <p:nvPr/>
        </p:nvPicPr>
        <p:blipFill rotWithShape="1">
          <a:blip r:embed="rId2"/>
          <a:srcRect/>
          <a:stretch/>
        </p:blipFill>
        <p:spPr>
          <a:xfrm>
            <a:off x="20" y="10"/>
            <a:ext cx="12191980" cy="6857990"/>
          </a:xfrm>
          <a:prstGeom prst="rect">
            <a:avLst/>
          </a:prstGeom>
        </p:spPr>
      </p:pic>
      <p:sp>
        <p:nvSpPr>
          <p:cNvPr id="13" name="Rectangle 8">
            <a:extLst>
              <a:ext uri="{FF2B5EF4-FFF2-40B4-BE49-F238E27FC236}">
                <a16:creationId xmlns:a16="http://schemas.microsoft.com/office/drawing/2014/main" id="{ECF18D75-294F-47A5-AB5C-5BB753AC4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226" y="2224086"/>
            <a:ext cx="5577840" cy="2194560"/>
          </a:xfrm>
          <a:prstGeom prst="rect">
            <a:avLst/>
          </a:prstGeom>
          <a:solidFill>
            <a:schemeClr val="bg1">
              <a:alpha val="40000"/>
            </a:schemeClr>
          </a:solidFill>
          <a:ln>
            <a:noFill/>
          </a:ln>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21FB-2741-4451-843D-5933A2642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818" y="2388678"/>
            <a:ext cx="5248656" cy="1865376"/>
          </a:xfrm>
          <a:prstGeom prst="rect">
            <a:avLst/>
          </a:prstGeom>
          <a:solidFill>
            <a:schemeClr val="bg1">
              <a:alpha val="70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51B21-D6C7-6838-F5B5-0D2DE9B9CE4F}"/>
              </a:ext>
            </a:extLst>
          </p:cNvPr>
          <p:cNvSpPr>
            <a:spLocks noGrp="1"/>
          </p:cNvSpPr>
          <p:nvPr>
            <p:ph type="title"/>
          </p:nvPr>
        </p:nvSpPr>
        <p:spPr>
          <a:xfrm>
            <a:off x="3676649" y="2486025"/>
            <a:ext cx="4838702" cy="1676400"/>
          </a:xfrm>
        </p:spPr>
        <p:txBody>
          <a:bodyPr vert="horz" lIns="91440" tIns="45720" rIns="91440" bIns="45720" rtlCol="0" anchor="ctr">
            <a:normAutofit/>
          </a:bodyPr>
          <a:lstStyle/>
          <a:p>
            <a:pPr algn="ctr"/>
            <a:r>
              <a:rPr lang="en-US" sz="8000" dirty="0">
                <a:solidFill>
                  <a:schemeClr val="tx1">
                    <a:lumMod val="75000"/>
                    <a:lumOff val="25000"/>
                  </a:schemeClr>
                </a:solidFill>
              </a:rPr>
              <a:t>DEMO</a:t>
            </a:r>
          </a:p>
        </p:txBody>
      </p:sp>
    </p:spTree>
    <p:extLst>
      <p:ext uri="{BB962C8B-B14F-4D97-AF65-F5344CB8AC3E}">
        <p14:creationId xmlns:p14="http://schemas.microsoft.com/office/powerpoint/2010/main" val="370576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white board with graphs and charts&#10;&#10;Description automatically generated with low confidence">
            <a:extLst>
              <a:ext uri="{FF2B5EF4-FFF2-40B4-BE49-F238E27FC236}">
                <a16:creationId xmlns:a16="http://schemas.microsoft.com/office/drawing/2014/main" id="{8EAAFF35-FC99-A9DA-F8D6-AF87506D5F56}"/>
              </a:ext>
            </a:extLst>
          </p:cNvPr>
          <p:cNvPicPr>
            <a:picLocks noChangeAspect="1"/>
          </p:cNvPicPr>
          <p:nvPr/>
        </p:nvPicPr>
        <p:blipFill rotWithShape="1">
          <a:blip r:embed="rId3">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9BFB4D38-D395-8557-588C-BF7FDF31EEAC}"/>
              </a:ext>
            </a:extLst>
          </p:cNvPr>
          <p:cNvSpPr>
            <a:spLocks noGrp="1"/>
          </p:cNvSpPr>
          <p:nvPr>
            <p:ph type="title"/>
          </p:nvPr>
        </p:nvSpPr>
        <p:spPr>
          <a:xfrm>
            <a:off x="841249" y="941832"/>
            <a:ext cx="10506456" cy="2057400"/>
          </a:xfrm>
        </p:spPr>
        <p:txBody>
          <a:bodyPr anchor="b">
            <a:normAutofit/>
          </a:bodyPr>
          <a:lstStyle/>
          <a:p>
            <a:r>
              <a:rPr lang="en-US" sz="5000"/>
              <a:t>SUMMARY</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9D7F00-1103-7C0F-038B-69B0DDAAFE24}"/>
              </a:ext>
            </a:extLst>
          </p:cNvPr>
          <p:cNvSpPr>
            <a:spLocks noGrp="1"/>
          </p:cNvSpPr>
          <p:nvPr>
            <p:ph idx="1"/>
          </p:nvPr>
        </p:nvSpPr>
        <p:spPr>
          <a:xfrm>
            <a:off x="841248" y="3502152"/>
            <a:ext cx="10506456" cy="2670048"/>
          </a:xfrm>
        </p:spPr>
        <p:txBody>
          <a:bodyPr>
            <a:normAutofit/>
          </a:bodyPr>
          <a:lstStyle/>
          <a:p>
            <a:r>
              <a:rPr lang="en-US" sz="2000" dirty="0"/>
              <a:t>Develop an algorithm to give recommendations based of different aspects of the real world and show how it would look like using and UI.</a:t>
            </a:r>
          </a:p>
          <a:p>
            <a:r>
              <a:rPr lang="en-US" sz="2000" dirty="0"/>
              <a:t>Different algorithms give different results and recommendations because of the models used.</a:t>
            </a:r>
          </a:p>
          <a:p>
            <a:r>
              <a:rPr lang="en-US" sz="2000" dirty="0"/>
              <a:t>Recommendation engines don’t have very much high accuracy but the way to judge a recommendation is the recommendations itself.</a:t>
            </a:r>
          </a:p>
        </p:txBody>
      </p:sp>
    </p:spTree>
    <p:extLst>
      <p:ext uri="{BB962C8B-B14F-4D97-AF65-F5344CB8AC3E}">
        <p14:creationId xmlns:p14="http://schemas.microsoft.com/office/powerpoint/2010/main" val="352391856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733A5E1-EEF2-1467-F7F4-66F7FB886141}"/>
              </a:ext>
            </a:extLst>
          </p:cNvPr>
          <p:cNvSpPr>
            <a:spLocks noGrp="1"/>
          </p:cNvSpPr>
          <p:nvPr>
            <p:ph type="title"/>
          </p:nvPr>
        </p:nvSpPr>
        <p:spPr>
          <a:xfrm>
            <a:off x="1014984" y="891712"/>
            <a:ext cx="5309616" cy="5160789"/>
          </a:xfrm>
        </p:spPr>
        <p:txBody>
          <a:bodyPr anchor="ctr">
            <a:normAutofit/>
          </a:bodyPr>
          <a:lstStyle/>
          <a:p>
            <a:r>
              <a:rPr lang="en-US" sz="4800">
                <a:solidFill>
                  <a:schemeClr val="bg1"/>
                </a:solidFill>
              </a:rPr>
              <a:t>FUTURE WORK</a:t>
            </a:r>
          </a:p>
        </p:txBody>
      </p:sp>
      <p:sp>
        <p:nvSpPr>
          <p:cNvPr id="3" name="Content Placeholder 2">
            <a:extLst>
              <a:ext uri="{FF2B5EF4-FFF2-40B4-BE49-F238E27FC236}">
                <a16:creationId xmlns:a16="http://schemas.microsoft.com/office/drawing/2014/main" id="{5AAA824E-4F74-6D5D-CAB4-F3119B19DBB5}"/>
              </a:ext>
            </a:extLst>
          </p:cNvPr>
          <p:cNvSpPr>
            <a:spLocks noGrp="1"/>
          </p:cNvSpPr>
          <p:nvPr>
            <p:ph idx="1"/>
          </p:nvPr>
        </p:nvSpPr>
        <p:spPr>
          <a:xfrm>
            <a:off x="5236789" y="891713"/>
            <a:ext cx="5760395" cy="5160790"/>
          </a:xfrm>
        </p:spPr>
        <p:txBody>
          <a:bodyPr anchor="ctr">
            <a:normAutofit/>
          </a:bodyPr>
          <a:lstStyle/>
          <a:p>
            <a:r>
              <a:rPr lang="en-US" dirty="0">
                <a:solidFill>
                  <a:schemeClr val="bg1"/>
                </a:solidFill>
              </a:rPr>
              <a:t>Use different performance metrics to measure the accuracy of the different algorithms used.</a:t>
            </a:r>
          </a:p>
          <a:p>
            <a:r>
              <a:rPr lang="en-US" dirty="0">
                <a:solidFill>
                  <a:schemeClr val="bg1"/>
                </a:solidFill>
              </a:rPr>
              <a:t>Apart form the tradition performance metrics also use the real-life performance metrics to see how the recommendation engine is working.</a:t>
            </a:r>
          </a:p>
        </p:txBody>
      </p:sp>
    </p:spTree>
    <p:extLst>
      <p:ext uri="{BB962C8B-B14F-4D97-AF65-F5344CB8AC3E}">
        <p14:creationId xmlns:p14="http://schemas.microsoft.com/office/powerpoint/2010/main" val="1484874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Open white gift box tied with red ribbon">
            <a:extLst>
              <a:ext uri="{FF2B5EF4-FFF2-40B4-BE49-F238E27FC236}">
                <a16:creationId xmlns:a16="http://schemas.microsoft.com/office/drawing/2014/main" id="{EA5DB0E4-B839-828A-53FD-918E53F3511E}"/>
              </a:ext>
            </a:extLst>
          </p:cNvPr>
          <p:cNvPicPr>
            <a:picLocks noChangeAspect="1"/>
          </p:cNvPicPr>
          <p:nvPr/>
        </p:nvPicPr>
        <p:blipFill rotWithShape="1">
          <a:blip r:embed="rId2">
            <a:grayscl/>
          </a:blip>
          <a:srcRect t="4218" b="20782"/>
          <a:stretch/>
        </p:blipFill>
        <p:spPr>
          <a:xfrm>
            <a:off x="20" y="10"/>
            <a:ext cx="12191980" cy="6857990"/>
          </a:xfrm>
          <a:prstGeom prst="rect">
            <a:avLst/>
          </a:prstGeom>
        </p:spPr>
      </p:pic>
      <p:sp>
        <p:nvSpPr>
          <p:cNvPr id="9" name="Freeform 12">
            <a:extLst>
              <a:ext uri="{FF2B5EF4-FFF2-40B4-BE49-F238E27FC236}">
                <a16:creationId xmlns:a16="http://schemas.microsoft.com/office/drawing/2014/main" id="{5625EBD2-B0F5-41AE-B3A7-8EC468264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1594" y="2311110"/>
            <a:ext cx="7028812" cy="2235780"/>
          </a:xfrm>
          <a:custGeom>
            <a:avLst/>
            <a:gdLst>
              <a:gd name="connsiteX0" fmla="*/ 0 w 8935452"/>
              <a:gd name="connsiteY0" fmla="*/ 0 h 3735526"/>
              <a:gd name="connsiteX1" fmla="*/ 8935452 w 8935452"/>
              <a:gd name="connsiteY1" fmla="*/ 0 h 3735526"/>
              <a:gd name="connsiteX2" fmla="*/ 8935452 w 8935452"/>
              <a:gd name="connsiteY2" fmla="*/ 3384463 h 3735526"/>
              <a:gd name="connsiteX3" fmla="*/ 4674433 w 8935452"/>
              <a:gd name="connsiteY3" fmla="*/ 3384463 h 3735526"/>
              <a:gd name="connsiteX4" fmla="*/ 4470816 w 8935452"/>
              <a:gd name="connsiteY4" fmla="*/ 3735526 h 3735526"/>
              <a:gd name="connsiteX5" fmla="*/ 4267200 w 8935452"/>
              <a:gd name="connsiteY5" fmla="*/ 3384463 h 3735526"/>
              <a:gd name="connsiteX6" fmla="*/ 0 w 8935452"/>
              <a:gd name="connsiteY6" fmla="*/ 3384463 h 373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5452" h="3735526">
                <a:moveTo>
                  <a:pt x="0" y="0"/>
                </a:moveTo>
                <a:lnTo>
                  <a:pt x="8935452" y="0"/>
                </a:lnTo>
                <a:lnTo>
                  <a:pt x="8935452" y="3384463"/>
                </a:lnTo>
                <a:lnTo>
                  <a:pt x="4674433" y="3384463"/>
                </a:lnTo>
                <a:lnTo>
                  <a:pt x="4470816" y="3735526"/>
                </a:lnTo>
                <a:lnTo>
                  <a:pt x="4267200" y="3384463"/>
                </a:lnTo>
                <a:lnTo>
                  <a:pt x="0" y="3384463"/>
                </a:lnTo>
                <a:close/>
              </a:path>
            </a:pathLst>
          </a:custGeom>
          <a:solidFill>
            <a:schemeClr val="bg2"/>
          </a:solidFill>
          <a:ln w="1905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9DEE6E-61B0-ED24-D2F9-1547C700D6CC}"/>
              </a:ext>
            </a:extLst>
          </p:cNvPr>
          <p:cNvSpPr>
            <a:spLocks noGrp="1"/>
          </p:cNvSpPr>
          <p:nvPr>
            <p:ph type="title"/>
          </p:nvPr>
        </p:nvSpPr>
        <p:spPr>
          <a:xfrm>
            <a:off x="3167062" y="2486025"/>
            <a:ext cx="5857875" cy="1676400"/>
          </a:xfrm>
        </p:spPr>
        <p:txBody>
          <a:bodyPr vert="horz" lIns="91440" tIns="45720" rIns="91440" bIns="45720" rtlCol="0" anchor="ctr">
            <a:normAutofit/>
          </a:bodyPr>
          <a:lstStyle/>
          <a:p>
            <a:pPr algn="ctr"/>
            <a:r>
              <a:rPr lang="en-US">
                <a:solidFill>
                  <a:schemeClr val="tx2"/>
                </a:solidFill>
              </a:rPr>
              <a:t>THANK YOU</a:t>
            </a:r>
          </a:p>
        </p:txBody>
      </p:sp>
    </p:spTree>
    <p:extLst>
      <p:ext uri="{BB962C8B-B14F-4D97-AF65-F5344CB8AC3E}">
        <p14:creationId xmlns:p14="http://schemas.microsoft.com/office/powerpoint/2010/main" val="1214001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4" descr="White bulbs with a yellow one standing out">
            <a:extLst>
              <a:ext uri="{FF2B5EF4-FFF2-40B4-BE49-F238E27FC236}">
                <a16:creationId xmlns:a16="http://schemas.microsoft.com/office/drawing/2014/main" id="{F348D918-16A4-FA6D-C0E2-E383E42AAC99}"/>
              </a:ext>
            </a:extLst>
          </p:cNvPr>
          <p:cNvPicPr>
            <a:picLocks noChangeAspect="1"/>
          </p:cNvPicPr>
          <p:nvPr/>
        </p:nvPicPr>
        <p:blipFill rotWithShape="1">
          <a:blip r:embed="rId2"/>
          <a:srcRect r="9091" b="23391"/>
          <a:stretch/>
        </p:blipFill>
        <p:spPr>
          <a:xfrm>
            <a:off x="-1" y="10"/>
            <a:ext cx="12192001"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C57725-FCA8-8B07-6635-E78C6655703A}"/>
              </a:ext>
            </a:extLst>
          </p:cNvPr>
          <p:cNvSpPr>
            <a:spLocks noGrp="1"/>
          </p:cNvSpPr>
          <p:nvPr>
            <p:ph type="title"/>
          </p:nvPr>
        </p:nvSpPr>
        <p:spPr>
          <a:xfrm>
            <a:off x="838200" y="365125"/>
            <a:ext cx="10515600" cy="1325563"/>
          </a:xfrm>
        </p:spPr>
        <p:txBody>
          <a:bodyPr>
            <a:normAutofit/>
          </a:bodyPr>
          <a:lstStyle/>
          <a:p>
            <a:r>
              <a:rPr lang="en-US"/>
              <a:t>WAY FORWARD</a:t>
            </a:r>
          </a:p>
        </p:txBody>
      </p:sp>
      <p:sp>
        <p:nvSpPr>
          <p:cNvPr id="10" name="Content Placeholder 2">
            <a:extLst>
              <a:ext uri="{FF2B5EF4-FFF2-40B4-BE49-F238E27FC236}">
                <a16:creationId xmlns:a16="http://schemas.microsoft.com/office/drawing/2014/main" id="{4D312796-1C57-740D-81BC-7C31F7E4F9D8}"/>
              </a:ext>
            </a:extLst>
          </p:cNvPr>
          <p:cNvSpPr>
            <a:spLocks noGrp="1"/>
          </p:cNvSpPr>
          <p:nvPr>
            <p:ph idx="1"/>
          </p:nvPr>
        </p:nvSpPr>
        <p:spPr>
          <a:xfrm>
            <a:off x="838200" y="1825625"/>
            <a:ext cx="10515600" cy="4351338"/>
          </a:xfrm>
        </p:spPr>
        <p:txBody>
          <a:bodyPr>
            <a:normAutofit/>
          </a:bodyPr>
          <a:lstStyle/>
          <a:p>
            <a:r>
              <a:rPr lang="en-US"/>
              <a:t>Objective</a:t>
            </a:r>
          </a:p>
          <a:p>
            <a:r>
              <a:rPr lang="en-US"/>
              <a:t>Methodology &amp; Algorithms Used</a:t>
            </a:r>
          </a:p>
          <a:p>
            <a:pPr marL="971550" lvl="1" indent="-514350">
              <a:buFont typeface="+mj-lt"/>
              <a:buAutoNum type="arabicPeriod"/>
            </a:pPr>
            <a:r>
              <a:rPr lang="en-US"/>
              <a:t>Data Merge, Cleaning &amp; Pre – Processing</a:t>
            </a:r>
          </a:p>
          <a:p>
            <a:pPr marL="971550" lvl="1" indent="-514350">
              <a:buFont typeface="+mj-lt"/>
              <a:buAutoNum type="arabicPeriod"/>
            </a:pPr>
            <a:r>
              <a:rPr lang="en-US"/>
              <a:t>Collaborative Filtering</a:t>
            </a:r>
          </a:p>
          <a:p>
            <a:pPr marL="971550" lvl="1" indent="-514350">
              <a:buFont typeface="+mj-lt"/>
              <a:buAutoNum type="arabicPeriod"/>
            </a:pPr>
            <a:r>
              <a:rPr lang="en-US"/>
              <a:t>Content Filtering</a:t>
            </a:r>
          </a:p>
          <a:p>
            <a:pPr marL="971550" lvl="1" indent="-514350">
              <a:buFont typeface="+mj-lt"/>
              <a:buAutoNum type="arabicPeriod"/>
            </a:pPr>
            <a:r>
              <a:rPr lang="en-US"/>
              <a:t>Two Tower Model</a:t>
            </a:r>
          </a:p>
          <a:p>
            <a:r>
              <a:rPr lang="en-US"/>
              <a:t>Demo</a:t>
            </a:r>
          </a:p>
          <a:p>
            <a:r>
              <a:rPr lang="en-US"/>
              <a:t>Summary</a:t>
            </a:r>
          </a:p>
          <a:p>
            <a:r>
              <a:rPr lang="en-US"/>
              <a:t>Future Work</a:t>
            </a:r>
          </a:p>
        </p:txBody>
      </p:sp>
    </p:spTree>
    <p:extLst>
      <p:ext uri="{BB962C8B-B14F-4D97-AF65-F5344CB8AC3E}">
        <p14:creationId xmlns:p14="http://schemas.microsoft.com/office/powerpoint/2010/main" val="1263873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8" name="Group 24">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30" name="Rectangle 25">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9" name="Freeform: Shape 28">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1" name="Rectangle 3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1F51A20-C8DB-3ED8-178C-C1429A4F64B7}"/>
              </a:ext>
            </a:extLst>
          </p:cNvPr>
          <p:cNvSpPr>
            <a:spLocks noGrp="1"/>
          </p:cNvSpPr>
          <p:nvPr>
            <p:ph type="title"/>
          </p:nvPr>
        </p:nvSpPr>
        <p:spPr>
          <a:xfrm>
            <a:off x="1143000" y="990599"/>
            <a:ext cx="9906000" cy="685800"/>
          </a:xfrm>
        </p:spPr>
        <p:txBody>
          <a:bodyPr anchor="t">
            <a:normAutofit/>
          </a:bodyPr>
          <a:lstStyle/>
          <a:p>
            <a:r>
              <a:rPr lang="en-US" sz="4000"/>
              <a:t>OBJECTIVE</a:t>
            </a:r>
          </a:p>
        </p:txBody>
      </p:sp>
      <p:graphicFrame>
        <p:nvGraphicFramePr>
          <p:cNvPr id="5" name="Content Placeholder 2">
            <a:extLst>
              <a:ext uri="{FF2B5EF4-FFF2-40B4-BE49-F238E27FC236}">
                <a16:creationId xmlns:a16="http://schemas.microsoft.com/office/drawing/2014/main" id="{8017C0E9-6715-34DF-E2E4-F60ED39DBBC0}"/>
              </a:ext>
            </a:extLst>
          </p:cNvPr>
          <p:cNvGraphicFramePr>
            <a:graphicFrameLocks noGrp="1"/>
          </p:cNvGraphicFramePr>
          <p:nvPr>
            <p:ph idx="1"/>
            <p:extLst>
              <p:ext uri="{D42A27DB-BD31-4B8C-83A1-F6EECF244321}">
                <p14:modId xmlns:p14="http://schemas.microsoft.com/office/powerpoint/2010/main" val="106886033"/>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4904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71CB012-FB71-403B-A2B6-C40E95FCE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067F19C3-C09C-4B70-8306-E0ACF405B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01DC4A20-F1FA-4CA9-BCEC-949F9F4A7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A7C81C7-8023-46F2-BA0F-B2E785DBEF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B5A719F-4F6F-DAD7-FB16-C650AFE7D046}"/>
              </a:ext>
            </a:extLst>
          </p:cNvPr>
          <p:cNvSpPr>
            <a:spLocks noGrp="1"/>
          </p:cNvSpPr>
          <p:nvPr>
            <p:ph type="title"/>
          </p:nvPr>
        </p:nvSpPr>
        <p:spPr>
          <a:xfrm>
            <a:off x="1092200" y="1001484"/>
            <a:ext cx="2951163" cy="4861832"/>
          </a:xfrm>
        </p:spPr>
        <p:txBody>
          <a:bodyPr anchor="t">
            <a:normAutofit/>
          </a:bodyPr>
          <a:lstStyle/>
          <a:p>
            <a:r>
              <a:rPr lang="en-US" sz="3200" dirty="0"/>
              <a:t>ABOUT DATASET – MOVIE LENS</a:t>
            </a:r>
          </a:p>
        </p:txBody>
      </p:sp>
      <p:pic>
        <p:nvPicPr>
          <p:cNvPr id="5" name="Picture 4" descr="Old computer monitors">
            <a:extLst>
              <a:ext uri="{FF2B5EF4-FFF2-40B4-BE49-F238E27FC236}">
                <a16:creationId xmlns:a16="http://schemas.microsoft.com/office/drawing/2014/main" id="{A683DFE2-9D17-6A28-A2DD-D462464D0D74}"/>
              </a:ext>
            </a:extLst>
          </p:cNvPr>
          <p:cNvPicPr>
            <a:picLocks noChangeAspect="1"/>
          </p:cNvPicPr>
          <p:nvPr/>
        </p:nvPicPr>
        <p:blipFill rotWithShape="1">
          <a:blip r:embed="rId2"/>
          <a:srcRect l="14344" r="19658" b="3"/>
          <a:stretch/>
        </p:blipFill>
        <p:spPr>
          <a:xfrm>
            <a:off x="1081997" y="2817811"/>
            <a:ext cx="2951164" cy="2951164"/>
          </a:xfrm>
          <a:prstGeom prst="rect">
            <a:avLst/>
          </a:prstGeom>
          <a:effectLst>
            <a:outerShdw blurRad="508000" dist="101600" dir="5400000" algn="tl" rotWithShape="0">
              <a:prstClr val="black">
                <a:alpha val="10000"/>
              </a:prstClr>
            </a:outerShdw>
          </a:effectLst>
        </p:spPr>
      </p:pic>
      <p:sp>
        <p:nvSpPr>
          <p:cNvPr id="3" name="Content Placeholder 2">
            <a:extLst>
              <a:ext uri="{FF2B5EF4-FFF2-40B4-BE49-F238E27FC236}">
                <a16:creationId xmlns:a16="http://schemas.microsoft.com/office/drawing/2014/main" id="{C6B4D307-5719-7513-7244-2B8142CA74FA}"/>
              </a:ext>
            </a:extLst>
          </p:cNvPr>
          <p:cNvSpPr>
            <a:spLocks noGrp="1"/>
          </p:cNvSpPr>
          <p:nvPr>
            <p:ph idx="1"/>
          </p:nvPr>
        </p:nvSpPr>
        <p:spPr>
          <a:xfrm>
            <a:off x="4619625" y="907143"/>
            <a:ext cx="6734175" cy="4920344"/>
          </a:xfrm>
        </p:spPr>
        <p:txBody>
          <a:bodyPr anchor="t">
            <a:normAutofit/>
          </a:bodyPr>
          <a:lstStyle/>
          <a:p>
            <a:r>
              <a:rPr lang="en-US" dirty="0" err="1">
                <a:solidFill>
                  <a:schemeClr val="tx1">
                    <a:alpha val="60000"/>
                  </a:schemeClr>
                </a:solidFill>
              </a:rPr>
              <a:t>MovieLens</a:t>
            </a:r>
            <a:r>
              <a:rPr lang="en-US" dirty="0">
                <a:solidFill>
                  <a:schemeClr val="tx1">
                    <a:alpha val="60000"/>
                  </a:schemeClr>
                </a:solidFill>
              </a:rPr>
              <a:t> was founded in 1997 by </a:t>
            </a:r>
            <a:r>
              <a:rPr lang="en-US" dirty="0" err="1">
                <a:solidFill>
                  <a:schemeClr val="tx1">
                    <a:alpha val="60000"/>
                  </a:schemeClr>
                </a:solidFill>
              </a:rPr>
              <a:t>GroupLens</a:t>
            </a:r>
            <a:r>
              <a:rPr lang="en-US" dirty="0">
                <a:solidFill>
                  <a:schemeClr val="tx1">
                    <a:alpha val="60000"/>
                  </a:schemeClr>
                </a:solidFill>
              </a:rPr>
              <a:t> Research, a research lab in the Department of Computer Science and Engineering at the University of Minnesota, to collect research data on </a:t>
            </a:r>
            <a:r>
              <a:rPr lang="en-US" dirty="0" err="1">
                <a:solidFill>
                  <a:schemeClr val="tx1">
                    <a:alpha val="60000"/>
                  </a:schemeClr>
                </a:solidFill>
              </a:rPr>
              <a:t>personalised</a:t>
            </a:r>
            <a:r>
              <a:rPr lang="en-US" dirty="0">
                <a:solidFill>
                  <a:schemeClr val="tx1">
                    <a:alpha val="60000"/>
                  </a:schemeClr>
                </a:solidFill>
              </a:rPr>
              <a:t> suggestions.</a:t>
            </a:r>
          </a:p>
          <a:p>
            <a:r>
              <a:rPr lang="en-IN" b="0" i="0" dirty="0">
                <a:solidFill>
                  <a:schemeClr val="tx1">
                    <a:alpha val="60000"/>
                  </a:schemeClr>
                </a:solidFill>
                <a:effectLst/>
              </a:rPr>
              <a:t>The full data set contains </a:t>
            </a:r>
            <a:r>
              <a:rPr lang="en-IN" b="0" i="0" dirty="0">
                <a:solidFill>
                  <a:schemeClr val="tx1">
                    <a:alpha val="60000"/>
                  </a:schemeClr>
                </a:solidFill>
                <a:effectLst/>
                <a:highlight>
                  <a:srgbClr val="00FF00"/>
                </a:highlight>
              </a:rPr>
              <a:t>26,000,000 ratings </a:t>
            </a:r>
            <a:r>
              <a:rPr lang="en-IN" b="0" i="0" dirty="0">
                <a:solidFill>
                  <a:schemeClr val="tx1">
                    <a:alpha val="60000"/>
                  </a:schemeClr>
                </a:solidFill>
                <a:effectLst/>
              </a:rPr>
              <a:t>and 750,000 tag applications applied to </a:t>
            </a:r>
            <a:r>
              <a:rPr lang="en-IN" b="0" i="0" dirty="0">
                <a:solidFill>
                  <a:schemeClr val="tx1">
                    <a:alpha val="60000"/>
                  </a:schemeClr>
                </a:solidFill>
                <a:effectLst/>
                <a:highlight>
                  <a:srgbClr val="FF0000"/>
                </a:highlight>
              </a:rPr>
              <a:t>45,000 movies by 270,000 users</a:t>
            </a:r>
            <a:r>
              <a:rPr lang="en-IN" b="0" i="0" dirty="0">
                <a:solidFill>
                  <a:schemeClr val="tx1">
                    <a:alpha val="60000"/>
                  </a:schemeClr>
                </a:solidFill>
                <a:effectLst/>
              </a:rPr>
              <a:t>. It also includes tag genome data with 12 million relevance scores across 1,100 tags (Last updated 8/2017).</a:t>
            </a:r>
            <a:endParaRPr lang="en-US" dirty="0">
              <a:solidFill>
                <a:schemeClr val="tx1">
                  <a:alpha val="60000"/>
                </a:schemeClr>
              </a:solidFill>
            </a:endParaRPr>
          </a:p>
        </p:txBody>
      </p:sp>
    </p:spTree>
    <p:extLst>
      <p:ext uri="{BB962C8B-B14F-4D97-AF65-F5344CB8AC3E}">
        <p14:creationId xmlns:p14="http://schemas.microsoft.com/office/powerpoint/2010/main" val="214232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0FBBBE-1688-D5D4-AEB8-F90F79193296}"/>
              </a:ext>
            </a:extLst>
          </p:cNvPr>
          <p:cNvSpPr>
            <a:spLocks noGrp="1"/>
          </p:cNvSpPr>
          <p:nvPr>
            <p:ph type="title"/>
          </p:nvPr>
        </p:nvSpPr>
        <p:spPr>
          <a:xfrm>
            <a:off x="1188069" y="381935"/>
            <a:ext cx="5366040" cy="2344840"/>
          </a:xfrm>
        </p:spPr>
        <p:txBody>
          <a:bodyPr anchor="b">
            <a:normAutofit/>
          </a:bodyPr>
          <a:lstStyle/>
          <a:p>
            <a:r>
              <a:rPr lang="en-US" sz="6200">
                <a:ln w="22225">
                  <a:solidFill>
                    <a:srgbClr val="FFFFFF"/>
                  </a:solidFill>
                </a:ln>
              </a:rPr>
              <a:t>ABOUT DATASET - IMDB</a:t>
            </a:r>
          </a:p>
        </p:txBody>
      </p:sp>
      <p:cxnSp>
        <p:nvCxnSpPr>
          <p:cNvPr id="4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648005C-E131-F1FE-8994-10D0324349E4}"/>
              </a:ext>
            </a:extLst>
          </p:cNvPr>
          <p:cNvSpPr>
            <a:spLocks noGrp="1"/>
          </p:cNvSpPr>
          <p:nvPr>
            <p:ph idx="1"/>
          </p:nvPr>
        </p:nvSpPr>
        <p:spPr>
          <a:xfrm>
            <a:off x="1188069" y="3175552"/>
            <a:ext cx="5366041" cy="2809114"/>
          </a:xfrm>
        </p:spPr>
        <p:txBody>
          <a:bodyPr anchor="t">
            <a:normAutofit/>
          </a:bodyPr>
          <a:lstStyle/>
          <a:p>
            <a:r>
              <a:rPr lang="en-IN" sz="2000" b="0" i="0">
                <a:solidFill>
                  <a:schemeClr val="tx1">
                    <a:alpha val="80000"/>
                  </a:schemeClr>
                </a:solidFill>
                <a:effectLst/>
              </a:rPr>
              <a:t>IMDb (also known as the Internet Movie Database) is an online database of information related to movies, it combines movie plot description, Metastore ratings, critic and user ratings and reviews, release dates, and many more aspects.</a:t>
            </a:r>
          </a:p>
          <a:p>
            <a:r>
              <a:rPr lang="en-IN" sz="2000" b="0" i="0">
                <a:solidFill>
                  <a:schemeClr val="tx1">
                    <a:alpha val="80000"/>
                  </a:schemeClr>
                </a:solidFill>
                <a:effectLst/>
              </a:rPr>
              <a:t>This dataset includes IMDB top 1,000 movies of all time with attributes such as Title, Certificate, Duration, Genre, etc.</a:t>
            </a:r>
            <a:endParaRPr lang="en-US" sz="2000">
              <a:solidFill>
                <a:schemeClr val="tx1">
                  <a:alpha val="80000"/>
                </a:schemeClr>
              </a:solidFill>
            </a:endParaRPr>
          </a:p>
        </p:txBody>
      </p:sp>
      <p:pic>
        <p:nvPicPr>
          <p:cNvPr id="5" name="Picture 4" descr="Camera lens">
            <a:extLst>
              <a:ext uri="{FF2B5EF4-FFF2-40B4-BE49-F238E27FC236}">
                <a16:creationId xmlns:a16="http://schemas.microsoft.com/office/drawing/2014/main" id="{8C5D977F-32B1-4139-AFC9-9C0C6C56D8DB}"/>
              </a:ext>
            </a:extLst>
          </p:cNvPr>
          <p:cNvPicPr>
            <a:picLocks noChangeAspect="1"/>
          </p:cNvPicPr>
          <p:nvPr/>
        </p:nvPicPr>
        <p:blipFill rotWithShape="1">
          <a:blip r:embed="rId2"/>
          <a:srcRect l="4879" r="28371"/>
          <a:stretch/>
        </p:blipFill>
        <p:spPr>
          <a:xfrm>
            <a:off x="7186482" y="1242528"/>
            <a:ext cx="4167318" cy="4167318"/>
          </a:xfrm>
          <a:custGeom>
            <a:avLst/>
            <a:gdLst/>
            <a:ahLst/>
            <a:cxnLst/>
            <a:rect l="l" t="t" r="r" b="b"/>
            <a:pathLst>
              <a:path w="2242226" h="2242226">
                <a:moveTo>
                  <a:pt x="1121113" y="0"/>
                </a:moveTo>
                <a:cubicBezTo>
                  <a:pt x="1740287" y="0"/>
                  <a:pt x="2242226" y="501939"/>
                  <a:pt x="2242226" y="1121113"/>
                </a:cubicBezTo>
                <a:cubicBezTo>
                  <a:pt x="2242226" y="1740287"/>
                  <a:pt x="1740287" y="2242226"/>
                  <a:pt x="1121113" y="2242226"/>
                </a:cubicBezTo>
                <a:cubicBezTo>
                  <a:pt x="501939" y="2242226"/>
                  <a:pt x="0" y="1740287"/>
                  <a:pt x="0" y="1121113"/>
                </a:cubicBezTo>
                <a:cubicBezTo>
                  <a:pt x="0" y="501939"/>
                  <a:pt x="501939" y="0"/>
                  <a:pt x="1121113" y="0"/>
                </a:cubicBezTo>
                <a:close/>
              </a:path>
            </a:pathLst>
          </a:custGeom>
        </p:spPr>
      </p:pic>
      <p:sp>
        <p:nvSpPr>
          <p:cNvPr id="42"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1652" y="1106003"/>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44234" y="138885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4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6781" y="4876208"/>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Tree>
    <p:extLst>
      <p:ext uri="{BB962C8B-B14F-4D97-AF65-F5344CB8AC3E}">
        <p14:creationId xmlns:p14="http://schemas.microsoft.com/office/powerpoint/2010/main" val="692666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D988903-BF66-0EA3-D835-525C29DFC3CF}"/>
              </a:ext>
            </a:extLst>
          </p:cNvPr>
          <p:cNvSpPr>
            <a:spLocks noGrp="1"/>
          </p:cNvSpPr>
          <p:nvPr>
            <p:ph type="title"/>
          </p:nvPr>
        </p:nvSpPr>
        <p:spPr>
          <a:xfrm>
            <a:off x="1143000" y="1676400"/>
            <a:ext cx="3810000" cy="3505200"/>
          </a:xfrm>
        </p:spPr>
        <p:txBody>
          <a:bodyPr anchor="t">
            <a:normAutofit/>
          </a:bodyPr>
          <a:lstStyle/>
          <a:p>
            <a:r>
              <a:rPr lang="en-US" sz="4000"/>
              <a:t>DATASET</a:t>
            </a:r>
          </a:p>
        </p:txBody>
      </p:sp>
      <p:sp>
        <p:nvSpPr>
          <p:cNvPr id="3" name="Content Placeholder 2">
            <a:extLst>
              <a:ext uri="{FF2B5EF4-FFF2-40B4-BE49-F238E27FC236}">
                <a16:creationId xmlns:a16="http://schemas.microsoft.com/office/drawing/2014/main" id="{04A91105-9C86-823A-F2D3-86B26E025B64}"/>
              </a:ext>
            </a:extLst>
          </p:cNvPr>
          <p:cNvSpPr>
            <a:spLocks noGrp="1"/>
          </p:cNvSpPr>
          <p:nvPr>
            <p:ph idx="1"/>
          </p:nvPr>
        </p:nvSpPr>
        <p:spPr>
          <a:xfrm>
            <a:off x="3220278" y="1676400"/>
            <a:ext cx="7828722" cy="3505200"/>
          </a:xfrm>
        </p:spPr>
        <p:txBody>
          <a:bodyPr numCol="3">
            <a:normAutofit/>
          </a:bodyPr>
          <a:lstStyle/>
          <a:p>
            <a:pPr marL="0" indent="0">
              <a:buNone/>
            </a:pPr>
            <a:r>
              <a:rPr lang="en-US" sz="2200" b="1" dirty="0">
                <a:solidFill>
                  <a:schemeClr val="tx1">
                    <a:alpha val="55000"/>
                  </a:schemeClr>
                </a:solidFill>
              </a:rPr>
              <a:t>Movie</a:t>
            </a:r>
          </a:p>
          <a:p>
            <a:r>
              <a:rPr lang="en-US" sz="2200" dirty="0">
                <a:solidFill>
                  <a:schemeClr val="tx1">
                    <a:alpha val="55000"/>
                  </a:schemeClr>
                </a:solidFill>
                <a:highlight>
                  <a:srgbClr val="FF0000"/>
                </a:highlight>
              </a:rPr>
              <a:t>Movie ID</a:t>
            </a:r>
          </a:p>
          <a:p>
            <a:r>
              <a:rPr lang="en-US" sz="2200" dirty="0">
                <a:solidFill>
                  <a:schemeClr val="tx1">
                    <a:alpha val="55000"/>
                  </a:schemeClr>
                </a:solidFill>
                <a:highlight>
                  <a:srgbClr val="00FF00"/>
                </a:highlight>
              </a:rPr>
              <a:t>Title</a:t>
            </a:r>
          </a:p>
          <a:p>
            <a:r>
              <a:rPr lang="en-US" sz="2200" dirty="0">
                <a:solidFill>
                  <a:schemeClr val="tx1">
                    <a:alpha val="55000"/>
                  </a:schemeClr>
                </a:solidFill>
              </a:rPr>
              <a:t>Genre</a:t>
            </a:r>
          </a:p>
          <a:p>
            <a:pPr marL="0" indent="0">
              <a:buNone/>
            </a:pPr>
            <a:r>
              <a:rPr lang="en-US" sz="2200" b="1" dirty="0">
                <a:solidFill>
                  <a:schemeClr val="tx1">
                    <a:alpha val="55000"/>
                  </a:schemeClr>
                </a:solidFill>
              </a:rPr>
              <a:t>Rows – 27,278</a:t>
            </a:r>
          </a:p>
          <a:p>
            <a:pPr marL="0" indent="0">
              <a:buNone/>
            </a:pPr>
            <a:endParaRPr lang="en-US" sz="2200" dirty="0">
              <a:solidFill>
                <a:schemeClr val="tx1">
                  <a:alpha val="55000"/>
                </a:schemeClr>
              </a:solidFill>
            </a:endParaRPr>
          </a:p>
          <a:p>
            <a:endParaRPr lang="en-US" sz="2200" dirty="0">
              <a:solidFill>
                <a:schemeClr val="tx1">
                  <a:alpha val="55000"/>
                </a:schemeClr>
              </a:solidFill>
            </a:endParaRPr>
          </a:p>
          <a:p>
            <a:pPr marL="0" indent="0">
              <a:buNone/>
            </a:pPr>
            <a:endParaRPr lang="en-US" sz="2200" dirty="0">
              <a:solidFill>
                <a:schemeClr val="tx1">
                  <a:alpha val="55000"/>
                </a:schemeClr>
              </a:solidFill>
            </a:endParaRPr>
          </a:p>
          <a:p>
            <a:pPr marL="0" indent="0">
              <a:buNone/>
            </a:pPr>
            <a:r>
              <a:rPr lang="en-US" sz="2200" b="1" dirty="0">
                <a:solidFill>
                  <a:schemeClr val="tx1">
                    <a:alpha val="55000"/>
                  </a:schemeClr>
                </a:solidFill>
              </a:rPr>
              <a:t>Rating</a:t>
            </a:r>
          </a:p>
          <a:p>
            <a:r>
              <a:rPr lang="en-US" sz="2200" dirty="0">
                <a:solidFill>
                  <a:schemeClr val="tx1">
                    <a:alpha val="55000"/>
                  </a:schemeClr>
                </a:solidFill>
              </a:rPr>
              <a:t>User ID</a:t>
            </a:r>
          </a:p>
          <a:p>
            <a:r>
              <a:rPr lang="en-US" sz="2200" dirty="0">
                <a:solidFill>
                  <a:schemeClr val="tx1">
                    <a:alpha val="55000"/>
                  </a:schemeClr>
                </a:solidFill>
                <a:highlight>
                  <a:srgbClr val="FF0000"/>
                </a:highlight>
              </a:rPr>
              <a:t>Movie ID</a:t>
            </a:r>
          </a:p>
          <a:p>
            <a:r>
              <a:rPr lang="en-US" sz="2200" dirty="0">
                <a:solidFill>
                  <a:schemeClr val="tx1">
                    <a:alpha val="55000"/>
                  </a:schemeClr>
                </a:solidFill>
              </a:rPr>
              <a:t>Rating</a:t>
            </a:r>
          </a:p>
          <a:p>
            <a:r>
              <a:rPr lang="en-US" sz="2200" dirty="0">
                <a:solidFill>
                  <a:schemeClr val="tx1">
                    <a:alpha val="55000"/>
                  </a:schemeClr>
                </a:solidFill>
              </a:rPr>
              <a:t>Time Stamp</a:t>
            </a:r>
          </a:p>
          <a:p>
            <a:pPr marL="0" indent="0">
              <a:buNone/>
            </a:pPr>
            <a:r>
              <a:rPr lang="en-US" sz="2200" b="1" dirty="0">
                <a:solidFill>
                  <a:schemeClr val="tx1">
                    <a:alpha val="55000"/>
                  </a:schemeClr>
                </a:solidFill>
              </a:rPr>
              <a:t>Rows – 20,000,263</a:t>
            </a:r>
          </a:p>
          <a:p>
            <a:pPr marL="0" indent="0">
              <a:buNone/>
            </a:pPr>
            <a:endParaRPr lang="en-US" sz="2200" dirty="0">
              <a:solidFill>
                <a:schemeClr val="tx1">
                  <a:alpha val="55000"/>
                </a:schemeClr>
              </a:solidFill>
            </a:endParaRPr>
          </a:p>
          <a:p>
            <a:pPr marL="0" indent="0">
              <a:buNone/>
            </a:pPr>
            <a:endParaRPr lang="en-US" sz="2200" dirty="0">
              <a:solidFill>
                <a:schemeClr val="tx1">
                  <a:alpha val="55000"/>
                </a:schemeClr>
              </a:solidFill>
            </a:endParaRPr>
          </a:p>
          <a:p>
            <a:pPr marL="0" indent="0">
              <a:buNone/>
            </a:pPr>
            <a:r>
              <a:rPr lang="en-US" sz="2200" b="1" dirty="0">
                <a:solidFill>
                  <a:schemeClr val="tx1">
                    <a:alpha val="55000"/>
                  </a:schemeClr>
                </a:solidFill>
              </a:rPr>
              <a:t>IMDB</a:t>
            </a:r>
          </a:p>
          <a:p>
            <a:r>
              <a:rPr lang="en-US" sz="2200" dirty="0">
                <a:solidFill>
                  <a:schemeClr val="tx1">
                    <a:alpha val="55000"/>
                  </a:schemeClr>
                </a:solidFill>
                <a:highlight>
                  <a:srgbClr val="00FF00"/>
                </a:highlight>
              </a:rPr>
              <a:t>Series Title</a:t>
            </a:r>
          </a:p>
          <a:p>
            <a:r>
              <a:rPr lang="en-US" sz="2200" dirty="0">
                <a:solidFill>
                  <a:schemeClr val="tx1">
                    <a:alpha val="55000"/>
                  </a:schemeClr>
                </a:solidFill>
              </a:rPr>
              <a:t>Overview</a:t>
            </a:r>
          </a:p>
          <a:p>
            <a:pPr marL="0" indent="0">
              <a:buNone/>
            </a:pPr>
            <a:r>
              <a:rPr lang="en-US" sz="2200" b="1" dirty="0">
                <a:solidFill>
                  <a:schemeClr val="tx1">
                    <a:alpha val="55000"/>
                  </a:schemeClr>
                </a:solidFill>
              </a:rPr>
              <a:t>Rows - 1000</a:t>
            </a:r>
          </a:p>
          <a:p>
            <a:pPr marL="0" indent="0">
              <a:buNone/>
            </a:pPr>
            <a:endParaRPr lang="en-US" sz="2200" dirty="0">
              <a:solidFill>
                <a:schemeClr val="tx1">
                  <a:alpha val="55000"/>
                </a:schemeClr>
              </a:solidFill>
            </a:endParaRPr>
          </a:p>
          <a:p>
            <a:pPr marL="0" indent="0">
              <a:buNone/>
            </a:pPr>
            <a:endParaRPr lang="en-US" sz="2200" dirty="0">
              <a:solidFill>
                <a:schemeClr val="tx1">
                  <a:alpha val="55000"/>
                </a:schemeClr>
              </a:solidFill>
            </a:endParaRPr>
          </a:p>
          <a:p>
            <a:pPr marL="0" indent="0">
              <a:buNone/>
            </a:pPr>
            <a:endParaRPr lang="en-US" sz="2200" dirty="0">
              <a:solidFill>
                <a:schemeClr val="tx1">
                  <a:alpha val="55000"/>
                </a:schemeClr>
              </a:solidFill>
            </a:endParaRPr>
          </a:p>
        </p:txBody>
      </p:sp>
    </p:spTree>
    <p:extLst>
      <p:ext uri="{BB962C8B-B14F-4D97-AF65-F5344CB8AC3E}">
        <p14:creationId xmlns:p14="http://schemas.microsoft.com/office/powerpoint/2010/main" val="25908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97CF5-7E42-4B79-B597-EF1797320B1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FINAL DATASET</a:t>
            </a:r>
          </a:p>
        </p:txBody>
      </p:sp>
      <p:pic>
        <p:nvPicPr>
          <p:cNvPr id="5" name="Content Placeholder 4" descr="A picture containing text, receipt, screenshot, algebra&#10;&#10;Description automatically generated">
            <a:extLst>
              <a:ext uri="{FF2B5EF4-FFF2-40B4-BE49-F238E27FC236}">
                <a16:creationId xmlns:a16="http://schemas.microsoft.com/office/drawing/2014/main" id="{DC5AB7C2-0B65-2241-C278-220440A93857}"/>
              </a:ext>
            </a:extLst>
          </p:cNvPr>
          <p:cNvPicPr>
            <a:picLocks noGrp="1" noChangeAspect="1"/>
          </p:cNvPicPr>
          <p:nvPr>
            <p:ph idx="1"/>
          </p:nvPr>
        </p:nvPicPr>
        <p:blipFill rotWithShape="1">
          <a:blip r:embed="rId2"/>
          <a:srcRect t="2042" r="1" b="1"/>
          <a:stretch/>
        </p:blipFill>
        <p:spPr>
          <a:xfrm>
            <a:off x="556532" y="1416902"/>
            <a:ext cx="11210925" cy="4969355"/>
          </a:xfrm>
          <a:prstGeom prst="rect">
            <a:avLst/>
          </a:prstGeom>
        </p:spPr>
      </p:pic>
    </p:spTree>
    <p:extLst>
      <p:ext uri="{BB962C8B-B14F-4D97-AF65-F5344CB8AC3E}">
        <p14:creationId xmlns:p14="http://schemas.microsoft.com/office/powerpoint/2010/main" val="526550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4D104-467F-B554-5E28-A505766A8A61}"/>
              </a:ext>
            </a:extLst>
          </p:cNvPr>
          <p:cNvSpPr>
            <a:spLocks noGrp="1"/>
          </p:cNvSpPr>
          <p:nvPr>
            <p:ph type="title"/>
          </p:nvPr>
        </p:nvSpPr>
        <p:spPr>
          <a:xfrm>
            <a:off x="6412091" y="501651"/>
            <a:ext cx="4395340" cy="1716255"/>
          </a:xfrm>
        </p:spPr>
        <p:txBody>
          <a:bodyPr anchor="b">
            <a:normAutofit/>
          </a:bodyPr>
          <a:lstStyle/>
          <a:p>
            <a:r>
              <a:rPr lang="en-US" sz="4800"/>
              <a:t>COLLABORATIVE FILTERING</a:t>
            </a:r>
          </a:p>
        </p:txBody>
      </p:sp>
      <p:sp>
        <p:nvSpPr>
          <p:cNvPr id="26" name="Rectangle 2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Diagram&#10;&#10;Description automatically generated">
            <a:extLst>
              <a:ext uri="{FF2B5EF4-FFF2-40B4-BE49-F238E27FC236}">
                <a16:creationId xmlns:a16="http://schemas.microsoft.com/office/drawing/2014/main" id="{704F5E14-B737-9548-26E4-1543F7D4B6B5}"/>
              </a:ext>
            </a:extLst>
          </p:cNvPr>
          <p:cNvPicPr>
            <a:picLocks noChangeAspect="1"/>
          </p:cNvPicPr>
          <p:nvPr/>
        </p:nvPicPr>
        <p:blipFill rotWithShape="1">
          <a:blip r:embed="rId2"/>
          <a:srcRect t="1968"/>
          <a:stretch/>
        </p:blipFill>
        <p:spPr>
          <a:xfrm>
            <a:off x="279143" y="959149"/>
            <a:ext cx="5221625" cy="4939703"/>
          </a:xfrm>
          <a:prstGeom prst="rect">
            <a:avLst/>
          </a:prstGeom>
        </p:spPr>
      </p:pic>
      <p:sp>
        <p:nvSpPr>
          <p:cNvPr id="3" name="Content Placeholder 2">
            <a:extLst>
              <a:ext uri="{FF2B5EF4-FFF2-40B4-BE49-F238E27FC236}">
                <a16:creationId xmlns:a16="http://schemas.microsoft.com/office/drawing/2014/main" id="{51DC9FA8-047B-B893-6096-A461C8CCBEEA}"/>
              </a:ext>
            </a:extLst>
          </p:cNvPr>
          <p:cNvSpPr>
            <a:spLocks noGrp="1"/>
          </p:cNvSpPr>
          <p:nvPr>
            <p:ph idx="1"/>
          </p:nvPr>
        </p:nvSpPr>
        <p:spPr>
          <a:xfrm>
            <a:off x="6392583" y="2645922"/>
            <a:ext cx="4434721" cy="3710427"/>
          </a:xfrm>
        </p:spPr>
        <p:txBody>
          <a:bodyPr anchor="t">
            <a:normAutofit/>
          </a:bodyPr>
          <a:lstStyle/>
          <a:p>
            <a:pPr marL="0" indent="0">
              <a:buNone/>
            </a:pPr>
            <a:r>
              <a:rPr lang="en-IN" sz="2000" b="0" i="0" dirty="0">
                <a:solidFill>
                  <a:schemeClr val="tx1">
                    <a:alpha val="80000"/>
                  </a:schemeClr>
                </a:solidFill>
                <a:effectLst/>
                <a:latin typeface="Nunito" panose="020F0502020204030204" pitchFamily="34" charset="0"/>
              </a:rPr>
              <a:t>Collaborative Filtering recommends items based on similarity measures between users and/or items. </a:t>
            </a:r>
          </a:p>
          <a:p>
            <a:pPr marL="0" indent="0">
              <a:buNone/>
            </a:pPr>
            <a:r>
              <a:rPr lang="en-IN" sz="2000" b="0" i="0" dirty="0">
                <a:solidFill>
                  <a:schemeClr val="tx1">
                    <a:alpha val="80000"/>
                  </a:schemeClr>
                </a:solidFill>
                <a:effectLst/>
                <a:latin typeface="Nunito" panose="020F0502020204030204" pitchFamily="34" charset="0"/>
              </a:rPr>
              <a:t>The basic assumption behind the algorithm is that users with similar interests have common preferences.</a:t>
            </a:r>
            <a:endParaRPr lang="en-US" sz="2000" dirty="0">
              <a:solidFill>
                <a:schemeClr val="tx1">
                  <a:alpha val="80000"/>
                </a:schemeClr>
              </a:solidFill>
            </a:endParaRPr>
          </a:p>
        </p:txBody>
      </p:sp>
      <p:cxnSp>
        <p:nvCxnSpPr>
          <p:cNvPr id="28" name="Straight Connector 2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311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{3B20FAFB-EDFF-DD47-8D0C-3E1DED265F5C}tf10001063</Template>
  <TotalTime>1262</TotalTime>
  <Words>1265</Words>
  <Application>Microsoft Macintosh PowerPoint</Application>
  <PresentationFormat>Widescreen</PresentationFormat>
  <Paragraphs>144</Paragraphs>
  <Slides>29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Nunito</vt:lpstr>
      <vt:lpstr>Söhne</vt:lpstr>
      <vt:lpstr>Times New Roman</vt:lpstr>
      <vt:lpstr>Office Theme</vt:lpstr>
      <vt:lpstr>PRODUCT PRESENTATION</vt:lpstr>
      <vt:lpstr>PROBLEM STATEMENT</vt:lpstr>
      <vt:lpstr>WAY FORWARD</vt:lpstr>
      <vt:lpstr>OBJECTIVE</vt:lpstr>
      <vt:lpstr>ABOUT DATASET – MOVIE LENS</vt:lpstr>
      <vt:lpstr>ABOUT DATASET - IMDB</vt:lpstr>
      <vt:lpstr>DATASET</vt:lpstr>
      <vt:lpstr>FINAL DATASET</vt:lpstr>
      <vt:lpstr>COLLABORATIVE FILTERING</vt:lpstr>
      <vt:lpstr>COLLABORATIVE FILTERING – MEMORY BASED</vt:lpstr>
      <vt:lpstr>COLLABORATIVE FILTERING – MEMORY BASED ON USER RECOMMENDATIONS</vt:lpstr>
      <vt:lpstr>COLLABORATIVE FILTERING – MEMORY BASED ON ITEM RECOMMENDATIONS</vt:lpstr>
      <vt:lpstr>COLLABORATIVE FILTERING - KNN</vt:lpstr>
      <vt:lpstr>COLLABORATIVE FILTERING – KNN RECOMMENDATION</vt:lpstr>
      <vt:lpstr>COLLABORATIVE FILTERING - SVD</vt:lpstr>
      <vt:lpstr>COLLABORATIVE FITERING – SVD RECOMMENDATIONS</vt:lpstr>
      <vt:lpstr>CONTENT BASED</vt:lpstr>
      <vt:lpstr>CONTENT BASED – TF IDF</vt:lpstr>
      <vt:lpstr>CONTENT BASED – TF IDF RECOMMENDATION</vt:lpstr>
      <vt:lpstr>CONTENT BASED – TRANSFORMER (BERT) </vt:lpstr>
      <vt:lpstr>CONTENT BASED – BERT RECOMMENDATIONS</vt:lpstr>
      <vt:lpstr>TWO TOWER </vt:lpstr>
      <vt:lpstr>TWO TOWER FLOW</vt:lpstr>
      <vt:lpstr>Two Tower Evaluation and Recommendations</vt:lpstr>
      <vt:lpstr>Performance Metrics</vt:lpstr>
      <vt:lpstr>DEMO</vt:lpstr>
      <vt:lpstr>SUMMARY</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PRESENTATION</dc:title>
  <dc:creator>Vibhav Bagga</dc:creator>
  <cp:lastModifiedBy>Vibhav Bagga</cp:lastModifiedBy>
  <cp:revision>4</cp:revision>
  <dcterms:created xsi:type="dcterms:W3CDTF">2023-06-06T04:32:58Z</dcterms:created>
  <dcterms:modified xsi:type="dcterms:W3CDTF">2023-06-07T04:20:55Z</dcterms:modified>
</cp:coreProperties>
</file>